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7" r:id="rId6"/>
    <p:sldId id="259" r:id="rId7"/>
    <p:sldId id="260" r:id="rId8"/>
    <p:sldId id="263" r:id="rId9"/>
    <p:sldId id="257" r:id="rId10"/>
    <p:sldId id="258" r:id="rId11"/>
    <p:sldId id="268" r:id="rId12"/>
    <p:sldId id="265" r:id="rId13"/>
    <p:sldId id="262" r:id="rId14"/>
    <p:sldId id="264" r:id="rId15"/>
    <p:sldId id="266" r:id="rId16"/>
    <p:sldId id="261" r:id="rId17"/>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22CCBC"/>
    <a:srgbClr val="00A3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DD210-5D72-60D9-8438-A5AA1842446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6D3F83B-6507-2D28-B5F8-0B74FC81EEA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ED184F2-5CFE-EECA-7A68-75A1F4BC914C}"/>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ED021B6F-85DA-0358-C3DD-9FFBFF88FA1D}"/>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F5845D96-2BCC-8E04-8CC3-A1D0F10662BF}"/>
              </a:ext>
            </a:extLst>
          </p:cNvPr>
          <p:cNvSpPr>
            <a:spLocks noGrp="1"/>
          </p:cNvSpPr>
          <p:nvPr>
            <p:ph type="sldNum" sz="quarter" idx="12"/>
          </p:nvPr>
        </p:nvSpPr>
        <p:spPr/>
        <p:txBody>
          <a:bodyPr/>
          <a:lstStyle>
            <a:lvl1pPr>
              <a:defRPr/>
            </a:lvl1pPr>
          </a:lstStyle>
          <a:p>
            <a:fld id="{52E3ABB8-0FD6-4D60-8E26-A3D8E76DE5AB}" type="slidenum">
              <a:rPr lang="en-AU" altLang="en-US"/>
              <a:pPr/>
              <a:t>‹#›</a:t>
            </a:fld>
            <a:endParaRPr lang="en-AU" altLang="en-US"/>
          </a:p>
        </p:txBody>
      </p:sp>
    </p:spTree>
    <p:extLst>
      <p:ext uri="{BB962C8B-B14F-4D97-AF65-F5344CB8AC3E}">
        <p14:creationId xmlns:p14="http://schemas.microsoft.com/office/powerpoint/2010/main" val="1843703140"/>
      </p:ext>
    </p:extLst>
  </p:cSld>
  <p:clrMapOvr>
    <a:masterClrMapping/>
  </p:clrMapOvr>
  <p:transition>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53F0-C06B-FB10-5229-9BE55BD73BC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C8E2BAA-D12F-AC7C-7798-609DE57CCA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ADB1299-735C-3286-0EBF-B8C9796C72B6}"/>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33979DF6-68A7-28E8-7D5B-C113111B8FD1}"/>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F5CE92C4-4E75-4287-37F2-2FBA67835F46}"/>
              </a:ext>
            </a:extLst>
          </p:cNvPr>
          <p:cNvSpPr>
            <a:spLocks noGrp="1"/>
          </p:cNvSpPr>
          <p:nvPr>
            <p:ph type="sldNum" sz="quarter" idx="12"/>
          </p:nvPr>
        </p:nvSpPr>
        <p:spPr/>
        <p:txBody>
          <a:bodyPr/>
          <a:lstStyle>
            <a:lvl1pPr>
              <a:defRPr/>
            </a:lvl1pPr>
          </a:lstStyle>
          <a:p>
            <a:fld id="{6243D5EA-B5B6-4EAC-95A9-3BEE905D7D3D}" type="slidenum">
              <a:rPr lang="en-AU" altLang="en-US"/>
              <a:pPr/>
              <a:t>‹#›</a:t>
            </a:fld>
            <a:endParaRPr lang="en-AU" altLang="en-US"/>
          </a:p>
        </p:txBody>
      </p:sp>
    </p:spTree>
    <p:extLst>
      <p:ext uri="{BB962C8B-B14F-4D97-AF65-F5344CB8AC3E}">
        <p14:creationId xmlns:p14="http://schemas.microsoft.com/office/powerpoint/2010/main" val="995809269"/>
      </p:ext>
    </p:extLst>
  </p:cSld>
  <p:clrMapOvr>
    <a:masterClrMapping/>
  </p:clrMapOvr>
  <p:transition>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91F292-96D6-BCE6-99B6-52CBC717309B}"/>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1F7AA1B-AE80-4306-BD85-4F65500704EB}"/>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766DFB4-31F9-227E-7CB6-95040F73DF2C}"/>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59EE3FDF-5446-11D0-6C1B-89AFB4BF1025}"/>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EDDD92A0-ED78-109E-0396-09FDE256BCE8}"/>
              </a:ext>
            </a:extLst>
          </p:cNvPr>
          <p:cNvSpPr>
            <a:spLocks noGrp="1"/>
          </p:cNvSpPr>
          <p:nvPr>
            <p:ph type="sldNum" sz="quarter" idx="12"/>
          </p:nvPr>
        </p:nvSpPr>
        <p:spPr/>
        <p:txBody>
          <a:bodyPr/>
          <a:lstStyle>
            <a:lvl1pPr>
              <a:defRPr/>
            </a:lvl1pPr>
          </a:lstStyle>
          <a:p>
            <a:fld id="{26173C25-689A-42EA-8216-74E275E0EE33}" type="slidenum">
              <a:rPr lang="en-AU" altLang="en-US"/>
              <a:pPr/>
              <a:t>‹#›</a:t>
            </a:fld>
            <a:endParaRPr lang="en-AU" altLang="en-US"/>
          </a:p>
        </p:txBody>
      </p:sp>
    </p:spTree>
    <p:extLst>
      <p:ext uri="{BB962C8B-B14F-4D97-AF65-F5344CB8AC3E}">
        <p14:creationId xmlns:p14="http://schemas.microsoft.com/office/powerpoint/2010/main" val="2918172221"/>
      </p:ext>
    </p:extLst>
  </p:cSld>
  <p:clrMapOvr>
    <a:masterClrMapping/>
  </p:clrMapOvr>
  <p:transition>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10ED-932E-C34C-3AAB-1F1D7CDF8831}"/>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498BEFA-5240-2192-2B40-8C36344E8AE2}"/>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6F73536-FD04-9156-9CA3-6BC957207E49}"/>
              </a:ext>
            </a:extLst>
          </p:cNvPr>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6853CD3-0B2D-19A1-B1E3-7C10750C0A49}"/>
              </a:ext>
            </a:extLst>
          </p:cNvPr>
          <p:cNvSpPr>
            <a:spLocks noGrp="1"/>
          </p:cNvSpPr>
          <p:nvPr>
            <p:ph type="dt" sz="half" idx="10"/>
          </p:nvPr>
        </p:nvSpPr>
        <p:spPr>
          <a:xfrm>
            <a:off x="457200" y="6245225"/>
            <a:ext cx="2133600" cy="476250"/>
          </a:xfrm>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3F37CB02-4D6E-BF31-55E6-981490373C69}"/>
              </a:ext>
            </a:extLst>
          </p:cNvPr>
          <p:cNvSpPr>
            <a:spLocks noGrp="1"/>
          </p:cNvSpPr>
          <p:nvPr>
            <p:ph type="ftr" sz="quarter" idx="11"/>
          </p:nvPr>
        </p:nvSpPr>
        <p:spPr>
          <a:xfrm>
            <a:off x="3124200" y="6245225"/>
            <a:ext cx="2895600" cy="476250"/>
          </a:xfrm>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1DE70DEE-77E9-6620-9A8D-602E89D6A46E}"/>
              </a:ext>
            </a:extLst>
          </p:cNvPr>
          <p:cNvSpPr>
            <a:spLocks noGrp="1"/>
          </p:cNvSpPr>
          <p:nvPr>
            <p:ph type="sldNum" sz="quarter" idx="12"/>
          </p:nvPr>
        </p:nvSpPr>
        <p:spPr>
          <a:xfrm>
            <a:off x="6553200" y="6245225"/>
            <a:ext cx="2133600" cy="476250"/>
          </a:xfrm>
        </p:spPr>
        <p:txBody>
          <a:bodyPr/>
          <a:lstStyle>
            <a:lvl1pPr>
              <a:defRPr/>
            </a:lvl1pPr>
          </a:lstStyle>
          <a:p>
            <a:fld id="{32647D3F-DA19-4496-9B18-102048291C5D}" type="slidenum">
              <a:rPr lang="en-AU" altLang="en-US"/>
              <a:pPr/>
              <a:t>‹#›</a:t>
            </a:fld>
            <a:endParaRPr lang="en-AU" altLang="en-US"/>
          </a:p>
        </p:txBody>
      </p:sp>
    </p:spTree>
    <p:extLst>
      <p:ext uri="{BB962C8B-B14F-4D97-AF65-F5344CB8AC3E}">
        <p14:creationId xmlns:p14="http://schemas.microsoft.com/office/powerpoint/2010/main" val="2600586206"/>
      </p:ext>
    </p:extLst>
  </p:cSld>
  <p:clrMapOvr>
    <a:masterClrMapping/>
  </p:clrMapOvr>
  <p:transition>
    <p:wheel spokes="3"/>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913D-1511-2DD5-A04A-4C86E87B2854}"/>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2216FA-C147-253F-7288-D74C0C39C2C1}"/>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6FE6666-0C69-D7AF-E697-FDD962B63F7C}"/>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573099F-1E47-6EDB-E608-E9C790E08FEA}"/>
              </a:ext>
            </a:extLst>
          </p:cNvPr>
          <p:cNvSpPr>
            <a:spLocks noGrp="1"/>
          </p:cNvSpPr>
          <p:nvPr>
            <p:ph type="dt" sz="half" idx="10"/>
          </p:nvPr>
        </p:nvSpPr>
        <p:spPr>
          <a:xfrm>
            <a:off x="457200" y="6245225"/>
            <a:ext cx="2133600" cy="476250"/>
          </a:xfrm>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C9FD38C0-484A-5B2F-0AF0-BE449948B331}"/>
              </a:ext>
            </a:extLst>
          </p:cNvPr>
          <p:cNvSpPr>
            <a:spLocks noGrp="1"/>
          </p:cNvSpPr>
          <p:nvPr>
            <p:ph type="ftr" sz="quarter" idx="11"/>
          </p:nvPr>
        </p:nvSpPr>
        <p:spPr>
          <a:xfrm>
            <a:off x="3124200" y="6245225"/>
            <a:ext cx="2895600" cy="476250"/>
          </a:xfrm>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F7986BD6-F4D0-9CFE-FFE8-6EE972D9D1F9}"/>
              </a:ext>
            </a:extLst>
          </p:cNvPr>
          <p:cNvSpPr>
            <a:spLocks noGrp="1"/>
          </p:cNvSpPr>
          <p:nvPr>
            <p:ph type="sldNum" sz="quarter" idx="12"/>
          </p:nvPr>
        </p:nvSpPr>
        <p:spPr>
          <a:xfrm>
            <a:off x="6553200" y="6245225"/>
            <a:ext cx="2133600" cy="476250"/>
          </a:xfrm>
        </p:spPr>
        <p:txBody>
          <a:bodyPr/>
          <a:lstStyle>
            <a:lvl1pPr>
              <a:defRPr/>
            </a:lvl1pPr>
          </a:lstStyle>
          <a:p>
            <a:fld id="{1873970E-B0CF-40B0-937E-33DCB8F343F4}" type="slidenum">
              <a:rPr lang="en-AU" altLang="en-US"/>
              <a:pPr/>
              <a:t>‹#›</a:t>
            </a:fld>
            <a:endParaRPr lang="en-AU" altLang="en-US"/>
          </a:p>
        </p:txBody>
      </p:sp>
    </p:spTree>
    <p:extLst>
      <p:ext uri="{BB962C8B-B14F-4D97-AF65-F5344CB8AC3E}">
        <p14:creationId xmlns:p14="http://schemas.microsoft.com/office/powerpoint/2010/main" val="2660051462"/>
      </p:ext>
    </p:extLst>
  </p:cSld>
  <p:clrMapOvr>
    <a:masterClrMapping/>
  </p:clrMapOvr>
  <p:transition>
    <p:wheel spokes="3"/>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18EA-8C82-E665-D06B-972504C7CB2C}"/>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1BF3DC1-5F7D-568D-9F34-195D62EABED0}"/>
              </a:ext>
            </a:extLst>
          </p:cNvPr>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CFA6C34-0AB3-BCBB-E5C8-5528F56CF8C3}"/>
              </a:ext>
            </a:extLst>
          </p:cNvPr>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7B6337A-ADD1-1415-AB6D-AC3B560D5380}"/>
              </a:ext>
            </a:extLst>
          </p:cNvPr>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a:extLst>
              <a:ext uri="{FF2B5EF4-FFF2-40B4-BE49-F238E27FC236}">
                <a16:creationId xmlns:a16="http://schemas.microsoft.com/office/drawing/2014/main" id="{37C9DFE4-C5B5-012A-5FDF-8C870FD59DE4}"/>
              </a:ext>
            </a:extLst>
          </p:cNvPr>
          <p:cNvSpPr>
            <a:spLocks noGrp="1"/>
          </p:cNvSpPr>
          <p:nvPr>
            <p:ph type="dt" sz="half" idx="10"/>
          </p:nvPr>
        </p:nvSpPr>
        <p:spPr>
          <a:xfrm>
            <a:off x="457200" y="6245225"/>
            <a:ext cx="2133600" cy="476250"/>
          </a:xfrm>
        </p:spPr>
        <p:txBody>
          <a:bodyPr/>
          <a:lstStyle>
            <a:lvl1pPr>
              <a:defRPr/>
            </a:lvl1pPr>
          </a:lstStyle>
          <a:p>
            <a:endParaRPr lang="en-AU" altLang="en-US"/>
          </a:p>
        </p:txBody>
      </p:sp>
      <p:sp>
        <p:nvSpPr>
          <p:cNvPr id="7" name="Footer Placeholder 6">
            <a:extLst>
              <a:ext uri="{FF2B5EF4-FFF2-40B4-BE49-F238E27FC236}">
                <a16:creationId xmlns:a16="http://schemas.microsoft.com/office/drawing/2014/main" id="{A0F2EF5F-1FAD-1C1F-CF7B-4142A6127236}"/>
              </a:ext>
            </a:extLst>
          </p:cNvPr>
          <p:cNvSpPr>
            <a:spLocks noGrp="1"/>
          </p:cNvSpPr>
          <p:nvPr>
            <p:ph type="ftr" sz="quarter" idx="11"/>
          </p:nvPr>
        </p:nvSpPr>
        <p:spPr>
          <a:xfrm>
            <a:off x="3124200" y="6245225"/>
            <a:ext cx="2895600" cy="476250"/>
          </a:xfrm>
        </p:spPr>
        <p:txBody>
          <a:bodyPr/>
          <a:lstStyle>
            <a:lvl1pPr>
              <a:defRPr/>
            </a:lvl1pPr>
          </a:lstStyle>
          <a:p>
            <a:endParaRPr lang="en-AU" altLang="en-US"/>
          </a:p>
        </p:txBody>
      </p:sp>
      <p:sp>
        <p:nvSpPr>
          <p:cNvPr id="8" name="Slide Number Placeholder 7">
            <a:extLst>
              <a:ext uri="{FF2B5EF4-FFF2-40B4-BE49-F238E27FC236}">
                <a16:creationId xmlns:a16="http://schemas.microsoft.com/office/drawing/2014/main" id="{70BCDFB5-3789-9FC9-6009-11FD319635B0}"/>
              </a:ext>
            </a:extLst>
          </p:cNvPr>
          <p:cNvSpPr>
            <a:spLocks noGrp="1"/>
          </p:cNvSpPr>
          <p:nvPr>
            <p:ph type="sldNum" sz="quarter" idx="12"/>
          </p:nvPr>
        </p:nvSpPr>
        <p:spPr>
          <a:xfrm>
            <a:off x="6553200" y="6245225"/>
            <a:ext cx="2133600" cy="476250"/>
          </a:xfrm>
        </p:spPr>
        <p:txBody>
          <a:bodyPr/>
          <a:lstStyle>
            <a:lvl1pPr>
              <a:defRPr/>
            </a:lvl1pPr>
          </a:lstStyle>
          <a:p>
            <a:fld id="{96831925-22B2-48DA-9FFE-32D975BE89DC}" type="slidenum">
              <a:rPr lang="en-AU" altLang="en-US"/>
              <a:pPr/>
              <a:t>‹#›</a:t>
            </a:fld>
            <a:endParaRPr lang="en-AU" altLang="en-US"/>
          </a:p>
        </p:txBody>
      </p:sp>
    </p:spTree>
    <p:extLst>
      <p:ext uri="{BB962C8B-B14F-4D97-AF65-F5344CB8AC3E}">
        <p14:creationId xmlns:p14="http://schemas.microsoft.com/office/powerpoint/2010/main" val="2569390105"/>
      </p:ext>
    </p:extLst>
  </p:cSld>
  <p:clrMapOvr>
    <a:masterClrMapping/>
  </p:clrMapOvr>
  <p:transition>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8EA8-4249-AA19-E68E-69B2D183E4D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A1E41CD-338A-F003-7151-BA3F913243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BE75EA9-CFEF-B61A-D3F8-840C1ED355CA}"/>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54C9D0FF-F7AA-016B-0B60-7EDF4CA24A0B}"/>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4B91236E-9D9B-81A8-BBF0-1F368EBA89B7}"/>
              </a:ext>
            </a:extLst>
          </p:cNvPr>
          <p:cNvSpPr>
            <a:spLocks noGrp="1"/>
          </p:cNvSpPr>
          <p:nvPr>
            <p:ph type="sldNum" sz="quarter" idx="12"/>
          </p:nvPr>
        </p:nvSpPr>
        <p:spPr/>
        <p:txBody>
          <a:bodyPr/>
          <a:lstStyle>
            <a:lvl1pPr>
              <a:defRPr/>
            </a:lvl1pPr>
          </a:lstStyle>
          <a:p>
            <a:fld id="{148CA9AA-7A50-4273-BFA0-F71E1D08ACAF}" type="slidenum">
              <a:rPr lang="en-AU" altLang="en-US"/>
              <a:pPr/>
              <a:t>‹#›</a:t>
            </a:fld>
            <a:endParaRPr lang="en-AU" altLang="en-US"/>
          </a:p>
        </p:txBody>
      </p:sp>
    </p:spTree>
    <p:extLst>
      <p:ext uri="{BB962C8B-B14F-4D97-AF65-F5344CB8AC3E}">
        <p14:creationId xmlns:p14="http://schemas.microsoft.com/office/powerpoint/2010/main" val="132977728"/>
      </p:ext>
    </p:extLst>
  </p:cSld>
  <p:clrMapOvr>
    <a:masterClrMapping/>
  </p:clrMapOvr>
  <p:transition>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B6CC-7864-0535-C8F1-5313D77262E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DB0BD2D-5D86-35A9-2568-0CB2B2F1BD6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94F324C-1E0E-6E87-F557-DF6E227F1084}"/>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B00879E8-27A6-BAC6-731F-D91E75AC6622}"/>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27D48359-827A-45BF-A772-BD4AFC811F0B}"/>
              </a:ext>
            </a:extLst>
          </p:cNvPr>
          <p:cNvSpPr>
            <a:spLocks noGrp="1"/>
          </p:cNvSpPr>
          <p:nvPr>
            <p:ph type="sldNum" sz="quarter" idx="12"/>
          </p:nvPr>
        </p:nvSpPr>
        <p:spPr/>
        <p:txBody>
          <a:bodyPr/>
          <a:lstStyle>
            <a:lvl1pPr>
              <a:defRPr/>
            </a:lvl1pPr>
          </a:lstStyle>
          <a:p>
            <a:fld id="{D7D56DCE-3054-466E-89A2-3D8E49C76211}" type="slidenum">
              <a:rPr lang="en-AU" altLang="en-US"/>
              <a:pPr/>
              <a:t>‹#›</a:t>
            </a:fld>
            <a:endParaRPr lang="en-AU" altLang="en-US"/>
          </a:p>
        </p:txBody>
      </p:sp>
    </p:spTree>
    <p:extLst>
      <p:ext uri="{BB962C8B-B14F-4D97-AF65-F5344CB8AC3E}">
        <p14:creationId xmlns:p14="http://schemas.microsoft.com/office/powerpoint/2010/main" val="3994355951"/>
      </p:ext>
    </p:extLst>
  </p:cSld>
  <p:clrMapOvr>
    <a:masterClrMapping/>
  </p:clrMapOvr>
  <p:transition>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7A1B-B222-B3B4-9276-66FCC4B5CA3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BF01BA8-A425-6F5F-0677-A6B62E6DF41D}"/>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69C23A2-2F8A-608D-C676-62486F0B567C}"/>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6C4E00D-825E-C1B0-5200-4E1659408B3D}"/>
              </a:ext>
            </a:extLst>
          </p:cNvPr>
          <p:cNvSpPr>
            <a:spLocks noGrp="1"/>
          </p:cNvSpPr>
          <p:nvPr>
            <p:ph type="dt" sz="half" idx="10"/>
          </p:nvPr>
        </p:nvSpPr>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7A07C38C-A441-F7BD-3BFF-0A829095F7B1}"/>
              </a:ext>
            </a:extLst>
          </p:cNvPr>
          <p:cNvSpPr>
            <a:spLocks noGrp="1"/>
          </p:cNvSpPr>
          <p:nvPr>
            <p:ph type="ftr" sz="quarter" idx="11"/>
          </p:nvPr>
        </p:nvSpPr>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AD5C67F3-3727-3775-92D3-D683CB2B3836}"/>
              </a:ext>
            </a:extLst>
          </p:cNvPr>
          <p:cNvSpPr>
            <a:spLocks noGrp="1"/>
          </p:cNvSpPr>
          <p:nvPr>
            <p:ph type="sldNum" sz="quarter" idx="12"/>
          </p:nvPr>
        </p:nvSpPr>
        <p:spPr/>
        <p:txBody>
          <a:bodyPr/>
          <a:lstStyle>
            <a:lvl1pPr>
              <a:defRPr/>
            </a:lvl1pPr>
          </a:lstStyle>
          <a:p>
            <a:fld id="{2D203659-443D-4C45-B628-4ED97CB2129B}" type="slidenum">
              <a:rPr lang="en-AU" altLang="en-US"/>
              <a:pPr/>
              <a:t>‹#›</a:t>
            </a:fld>
            <a:endParaRPr lang="en-AU" altLang="en-US"/>
          </a:p>
        </p:txBody>
      </p:sp>
    </p:spTree>
    <p:extLst>
      <p:ext uri="{BB962C8B-B14F-4D97-AF65-F5344CB8AC3E}">
        <p14:creationId xmlns:p14="http://schemas.microsoft.com/office/powerpoint/2010/main" val="1969837017"/>
      </p:ext>
    </p:extLst>
  </p:cSld>
  <p:clrMapOvr>
    <a:masterClrMapping/>
  </p:clrMapOvr>
  <p:transition>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0675-F8D7-B083-0575-02E8AF0A88CB}"/>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4727681-46EE-8BAB-B96D-4352CEC4B9F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A9570-0AFF-C621-D7CA-DFED0E26EAC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E132E9C-008F-EF97-9CDB-5D8CFF11B87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9AD0DA-9048-2004-DD6A-0D0224D8FBC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74CC0AA-EB1E-A071-BE47-E2567D9627C7}"/>
              </a:ext>
            </a:extLst>
          </p:cNvPr>
          <p:cNvSpPr>
            <a:spLocks noGrp="1"/>
          </p:cNvSpPr>
          <p:nvPr>
            <p:ph type="dt" sz="half" idx="10"/>
          </p:nvPr>
        </p:nvSpPr>
        <p:spPr/>
        <p:txBody>
          <a:bodyPr/>
          <a:lstStyle>
            <a:lvl1pPr>
              <a:defRPr/>
            </a:lvl1pPr>
          </a:lstStyle>
          <a:p>
            <a:endParaRPr lang="en-AU" altLang="en-US"/>
          </a:p>
        </p:txBody>
      </p:sp>
      <p:sp>
        <p:nvSpPr>
          <p:cNvPr id="8" name="Footer Placeholder 7">
            <a:extLst>
              <a:ext uri="{FF2B5EF4-FFF2-40B4-BE49-F238E27FC236}">
                <a16:creationId xmlns:a16="http://schemas.microsoft.com/office/drawing/2014/main" id="{63E8C4CD-1F24-3B9B-A9D3-E2AA77323508}"/>
              </a:ext>
            </a:extLst>
          </p:cNvPr>
          <p:cNvSpPr>
            <a:spLocks noGrp="1"/>
          </p:cNvSpPr>
          <p:nvPr>
            <p:ph type="ftr" sz="quarter" idx="11"/>
          </p:nvPr>
        </p:nvSpPr>
        <p:spPr/>
        <p:txBody>
          <a:bodyPr/>
          <a:lstStyle>
            <a:lvl1pPr>
              <a:defRPr/>
            </a:lvl1pPr>
          </a:lstStyle>
          <a:p>
            <a:endParaRPr lang="en-AU" altLang="en-US"/>
          </a:p>
        </p:txBody>
      </p:sp>
      <p:sp>
        <p:nvSpPr>
          <p:cNvPr id="9" name="Slide Number Placeholder 8">
            <a:extLst>
              <a:ext uri="{FF2B5EF4-FFF2-40B4-BE49-F238E27FC236}">
                <a16:creationId xmlns:a16="http://schemas.microsoft.com/office/drawing/2014/main" id="{834B2AF0-8DF9-1A87-3505-C682FE3D884D}"/>
              </a:ext>
            </a:extLst>
          </p:cNvPr>
          <p:cNvSpPr>
            <a:spLocks noGrp="1"/>
          </p:cNvSpPr>
          <p:nvPr>
            <p:ph type="sldNum" sz="quarter" idx="12"/>
          </p:nvPr>
        </p:nvSpPr>
        <p:spPr/>
        <p:txBody>
          <a:bodyPr/>
          <a:lstStyle>
            <a:lvl1pPr>
              <a:defRPr/>
            </a:lvl1pPr>
          </a:lstStyle>
          <a:p>
            <a:fld id="{219A4547-C419-4019-AAE8-9640D7DC732B}" type="slidenum">
              <a:rPr lang="en-AU" altLang="en-US"/>
              <a:pPr/>
              <a:t>‹#›</a:t>
            </a:fld>
            <a:endParaRPr lang="en-AU" altLang="en-US"/>
          </a:p>
        </p:txBody>
      </p:sp>
    </p:spTree>
    <p:extLst>
      <p:ext uri="{BB962C8B-B14F-4D97-AF65-F5344CB8AC3E}">
        <p14:creationId xmlns:p14="http://schemas.microsoft.com/office/powerpoint/2010/main" val="3702270296"/>
      </p:ext>
    </p:extLst>
  </p:cSld>
  <p:clrMapOvr>
    <a:masterClrMapping/>
  </p:clrMapOvr>
  <p:transition>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6BFA6-544C-1DAD-E192-E44C4824105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8F6822B-AD96-FCC1-6281-4AF0028C6A60}"/>
              </a:ext>
            </a:extLst>
          </p:cNvPr>
          <p:cNvSpPr>
            <a:spLocks noGrp="1"/>
          </p:cNvSpPr>
          <p:nvPr>
            <p:ph type="dt" sz="half" idx="10"/>
          </p:nvPr>
        </p:nvSpPr>
        <p:spPr/>
        <p:txBody>
          <a:bodyPr/>
          <a:lstStyle>
            <a:lvl1pPr>
              <a:defRPr/>
            </a:lvl1pPr>
          </a:lstStyle>
          <a:p>
            <a:endParaRPr lang="en-AU" altLang="en-US"/>
          </a:p>
        </p:txBody>
      </p:sp>
      <p:sp>
        <p:nvSpPr>
          <p:cNvPr id="4" name="Footer Placeholder 3">
            <a:extLst>
              <a:ext uri="{FF2B5EF4-FFF2-40B4-BE49-F238E27FC236}">
                <a16:creationId xmlns:a16="http://schemas.microsoft.com/office/drawing/2014/main" id="{B85F9C8E-50AD-30A9-D859-DFE687C0DFD8}"/>
              </a:ext>
            </a:extLst>
          </p:cNvPr>
          <p:cNvSpPr>
            <a:spLocks noGrp="1"/>
          </p:cNvSpPr>
          <p:nvPr>
            <p:ph type="ftr" sz="quarter" idx="11"/>
          </p:nvPr>
        </p:nvSpPr>
        <p:spPr/>
        <p:txBody>
          <a:bodyPr/>
          <a:lstStyle>
            <a:lvl1pPr>
              <a:defRPr/>
            </a:lvl1pPr>
          </a:lstStyle>
          <a:p>
            <a:endParaRPr lang="en-AU" altLang="en-US"/>
          </a:p>
        </p:txBody>
      </p:sp>
      <p:sp>
        <p:nvSpPr>
          <p:cNvPr id="5" name="Slide Number Placeholder 4">
            <a:extLst>
              <a:ext uri="{FF2B5EF4-FFF2-40B4-BE49-F238E27FC236}">
                <a16:creationId xmlns:a16="http://schemas.microsoft.com/office/drawing/2014/main" id="{4D7E4B33-9CAF-0C1B-2249-B8AB5E90A42F}"/>
              </a:ext>
            </a:extLst>
          </p:cNvPr>
          <p:cNvSpPr>
            <a:spLocks noGrp="1"/>
          </p:cNvSpPr>
          <p:nvPr>
            <p:ph type="sldNum" sz="quarter" idx="12"/>
          </p:nvPr>
        </p:nvSpPr>
        <p:spPr/>
        <p:txBody>
          <a:bodyPr/>
          <a:lstStyle>
            <a:lvl1pPr>
              <a:defRPr/>
            </a:lvl1pPr>
          </a:lstStyle>
          <a:p>
            <a:fld id="{45FD5ECB-6155-47C7-94B8-B4740551A1ED}" type="slidenum">
              <a:rPr lang="en-AU" altLang="en-US"/>
              <a:pPr/>
              <a:t>‹#›</a:t>
            </a:fld>
            <a:endParaRPr lang="en-AU" altLang="en-US"/>
          </a:p>
        </p:txBody>
      </p:sp>
    </p:spTree>
    <p:extLst>
      <p:ext uri="{BB962C8B-B14F-4D97-AF65-F5344CB8AC3E}">
        <p14:creationId xmlns:p14="http://schemas.microsoft.com/office/powerpoint/2010/main" val="4195591735"/>
      </p:ext>
    </p:extLst>
  </p:cSld>
  <p:clrMapOvr>
    <a:masterClrMapping/>
  </p:clrMapOvr>
  <p:transition>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717E4-5CD6-509D-D9E4-C3CAF665045D}"/>
              </a:ext>
            </a:extLst>
          </p:cNvPr>
          <p:cNvSpPr>
            <a:spLocks noGrp="1"/>
          </p:cNvSpPr>
          <p:nvPr>
            <p:ph type="dt" sz="half" idx="10"/>
          </p:nvPr>
        </p:nvSpPr>
        <p:spPr/>
        <p:txBody>
          <a:bodyPr/>
          <a:lstStyle>
            <a:lvl1pPr>
              <a:defRPr/>
            </a:lvl1pPr>
          </a:lstStyle>
          <a:p>
            <a:endParaRPr lang="en-AU" altLang="en-US"/>
          </a:p>
        </p:txBody>
      </p:sp>
      <p:sp>
        <p:nvSpPr>
          <p:cNvPr id="3" name="Footer Placeholder 2">
            <a:extLst>
              <a:ext uri="{FF2B5EF4-FFF2-40B4-BE49-F238E27FC236}">
                <a16:creationId xmlns:a16="http://schemas.microsoft.com/office/drawing/2014/main" id="{1BDCE66E-19BD-B2BB-7CD8-BD3CFC16B2B7}"/>
              </a:ext>
            </a:extLst>
          </p:cNvPr>
          <p:cNvSpPr>
            <a:spLocks noGrp="1"/>
          </p:cNvSpPr>
          <p:nvPr>
            <p:ph type="ftr" sz="quarter" idx="11"/>
          </p:nvPr>
        </p:nvSpPr>
        <p:spPr/>
        <p:txBody>
          <a:bodyPr/>
          <a:lstStyle>
            <a:lvl1pPr>
              <a:defRPr/>
            </a:lvl1pPr>
          </a:lstStyle>
          <a:p>
            <a:endParaRPr lang="en-AU" altLang="en-US"/>
          </a:p>
        </p:txBody>
      </p:sp>
      <p:sp>
        <p:nvSpPr>
          <p:cNvPr id="4" name="Slide Number Placeholder 3">
            <a:extLst>
              <a:ext uri="{FF2B5EF4-FFF2-40B4-BE49-F238E27FC236}">
                <a16:creationId xmlns:a16="http://schemas.microsoft.com/office/drawing/2014/main" id="{DC23FC01-53D2-55DB-81B5-5F1A5CB7A6AD}"/>
              </a:ext>
            </a:extLst>
          </p:cNvPr>
          <p:cNvSpPr>
            <a:spLocks noGrp="1"/>
          </p:cNvSpPr>
          <p:nvPr>
            <p:ph type="sldNum" sz="quarter" idx="12"/>
          </p:nvPr>
        </p:nvSpPr>
        <p:spPr/>
        <p:txBody>
          <a:bodyPr/>
          <a:lstStyle>
            <a:lvl1pPr>
              <a:defRPr/>
            </a:lvl1pPr>
          </a:lstStyle>
          <a:p>
            <a:fld id="{33BAB81C-39B4-47D3-B011-D9B42A949C6F}" type="slidenum">
              <a:rPr lang="en-AU" altLang="en-US"/>
              <a:pPr/>
              <a:t>‹#›</a:t>
            </a:fld>
            <a:endParaRPr lang="en-AU" altLang="en-US"/>
          </a:p>
        </p:txBody>
      </p:sp>
    </p:spTree>
    <p:extLst>
      <p:ext uri="{BB962C8B-B14F-4D97-AF65-F5344CB8AC3E}">
        <p14:creationId xmlns:p14="http://schemas.microsoft.com/office/powerpoint/2010/main" val="2045127487"/>
      </p:ext>
    </p:extLst>
  </p:cSld>
  <p:clrMapOvr>
    <a:masterClrMapping/>
  </p:clrMapOvr>
  <p:transition>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B2F9-7D2A-2607-855E-6415C90F973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166FBC9-62EB-D7E7-D058-F1E5E87FA4A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276109C-F655-AD4E-F33F-2A5FA866206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F7343-AD90-6681-3233-1A5C018A102F}"/>
              </a:ext>
            </a:extLst>
          </p:cNvPr>
          <p:cNvSpPr>
            <a:spLocks noGrp="1"/>
          </p:cNvSpPr>
          <p:nvPr>
            <p:ph type="dt" sz="half" idx="10"/>
          </p:nvPr>
        </p:nvSpPr>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EC935265-96DB-30A5-2E7B-C87AC0B2898F}"/>
              </a:ext>
            </a:extLst>
          </p:cNvPr>
          <p:cNvSpPr>
            <a:spLocks noGrp="1"/>
          </p:cNvSpPr>
          <p:nvPr>
            <p:ph type="ftr" sz="quarter" idx="11"/>
          </p:nvPr>
        </p:nvSpPr>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1881B162-7BBB-F5E6-ED36-1F0786FF4F07}"/>
              </a:ext>
            </a:extLst>
          </p:cNvPr>
          <p:cNvSpPr>
            <a:spLocks noGrp="1"/>
          </p:cNvSpPr>
          <p:nvPr>
            <p:ph type="sldNum" sz="quarter" idx="12"/>
          </p:nvPr>
        </p:nvSpPr>
        <p:spPr/>
        <p:txBody>
          <a:bodyPr/>
          <a:lstStyle>
            <a:lvl1pPr>
              <a:defRPr/>
            </a:lvl1pPr>
          </a:lstStyle>
          <a:p>
            <a:fld id="{6940AA97-0C80-4617-8081-9A2DAD8A308C}" type="slidenum">
              <a:rPr lang="en-AU" altLang="en-US"/>
              <a:pPr/>
              <a:t>‹#›</a:t>
            </a:fld>
            <a:endParaRPr lang="en-AU" altLang="en-US"/>
          </a:p>
        </p:txBody>
      </p:sp>
    </p:spTree>
    <p:extLst>
      <p:ext uri="{BB962C8B-B14F-4D97-AF65-F5344CB8AC3E}">
        <p14:creationId xmlns:p14="http://schemas.microsoft.com/office/powerpoint/2010/main" val="1151158993"/>
      </p:ext>
    </p:extLst>
  </p:cSld>
  <p:clrMapOvr>
    <a:masterClrMapping/>
  </p:clrMapOvr>
  <p:transition>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D1C4-8FC2-6E38-87A7-C8E4DD27ADC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2E8668D-CFD5-B889-D5A4-59593FDD17D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22B2D49-D4F9-C65B-0B96-EAF6B22B58F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FC4F0-F719-94E9-4FCF-8F49B5B7ADF6}"/>
              </a:ext>
            </a:extLst>
          </p:cNvPr>
          <p:cNvSpPr>
            <a:spLocks noGrp="1"/>
          </p:cNvSpPr>
          <p:nvPr>
            <p:ph type="dt" sz="half" idx="10"/>
          </p:nvPr>
        </p:nvSpPr>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A3F6CA71-0B75-0C53-1ADF-95017AF855F8}"/>
              </a:ext>
            </a:extLst>
          </p:cNvPr>
          <p:cNvSpPr>
            <a:spLocks noGrp="1"/>
          </p:cNvSpPr>
          <p:nvPr>
            <p:ph type="ftr" sz="quarter" idx="11"/>
          </p:nvPr>
        </p:nvSpPr>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10B0FE28-CD74-4D53-35A9-DF15EA0ACC23}"/>
              </a:ext>
            </a:extLst>
          </p:cNvPr>
          <p:cNvSpPr>
            <a:spLocks noGrp="1"/>
          </p:cNvSpPr>
          <p:nvPr>
            <p:ph type="sldNum" sz="quarter" idx="12"/>
          </p:nvPr>
        </p:nvSpPr>
        <p:spPr/>
        <p:txBody>
          <a:bodyPr/>
          <a:lstStyle>
            <a:lvl1pPr>
              <a:defRPr/>
            </a:lvl1pPr>
          </a:lstStyle>
          <a:p>
            <a:fld id="{276CE8C5-7F45-4D53-8168-9DA692F257AF}" type="slidenum">
              <a:rPr lang="en-AU" altLang="en-US"/>
              <a:pPr/>
              <a:t>‹#›</a:t>
            </a:fld>
            <a:endParaRPr lang="en-AU" altLang="en-US"/>
          </a:p>
        </p:txBody>
      </p:sp>
    </p:spTree>
    <p:extLst>
      <p:ext uri="{BB962C8B-B14F-4D97-AF65-F5344CB8AC3E}">
        <p14:creationId xmlns:p14="http://schemas.microsoft.com/office/powerpoint/2010/main" val="2932230524"/>
      </p:ext>
    </p:extLst>
  </p:cSld>
  <p:clrMapOvr>
    <a:masterClrMapping/>
  </p:clrMapOvr>
  <p:transition>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4F7017F-CA9D-6BAE-883A-3A0702EE7BD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09D8CE0B-158F-13FB-4AEF-0F782E5B71F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10779B77-FDEE-A0E1-F2B3-9D9D930B38C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AU" altLang="en-US"/>
          </a:p>
        </p:txBody>
      </p:sp>
      <p:sp>
        <p:nvSpPr>
          <p:cNvPr id="1029" name="Rectangle 5">
            <a:extLst>
              <a:ext uri="{FF2B5EF4-FFF2-40B4-BE49-F238E27FC236}">
                <a16:creationId xmlns:a16="http://schemas.microsoft.com/office/drawing/2014/main" id="{02F5EDB2-7626-0ACB-DECB-5D4CC2BAE5F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en-US"/>
          </a:p>
        </p:txBody>
      </p:sp>
      <p:sp>
        <p:nvSpPr>
          <p:cNvPr id="1030" name="Rectangle 6">
            <a:extLst>
              <a:ext uri="{FF2B5EF4-FFF2-40B4-BE49-F238E27FC236}">
                <a16:creationId xmlns:a16="http://schemas.microsoft.com/office/drawing/2014/main" id="{FDD1BC30-D61D-8CB3-AD9D-DF215E9E098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AC6EE81-90E4-4C03-918A-50BA2195AFF3}"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wheel spokes="3"/>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E638612-7364-A377-4D1E-D84B9CD72776}"/>
              </a:ext>
            </a:extLst>
          </p:cNvPr>
          <p:cNvSpPr>
            <a:spLocks noGrp="1" noChangeArrowheads="1"/>
          </p:cNvSpPr>
          <p:nvPr>
            <p:ph type="ctrTitle"/>
          </p:nvPr>
        </p:nvSpPr>
        <p:spPr>
          <a:xfrm>
            <a:off x="685800" y="2130425"/>
            <a:ext cx="7772400" cy="1470025"/>
          </a:xfrm>
        </p:spPr>
        <p:txBody>
          <a:bodyPr anchor="ctr"/>
          <a:lstStyle/>
          <a:p>
            <a:r>
              <a:rPr lang="en-AU" altLang="en-US" sz="4400"/>
              <a:t>If you lived in the 20th Century</a:t>
            </a:r>
          </a:p>
        </p:txBody>
      </p:sp>
      <p:sp>
        <p:nvSpPr>
          <p:cNvPr id="2051" name="Rectangle 3">
            <a:extLst>
              <a:ext uri="{FF2B5EF4-FFF2-40B4-BE49-F238E27FC236}">
                <a16:creationId xmlns:a16="http://schemas.microsoft.com/office/drawing/2014/main" id="{1525C03B-3E82-2D57-8EBC-E9A8CD5E4210}"/>
              </a:ext>
            </a:extLst>
          </p:cNvPr>
          <p:cNvSpPr>
            <a:spLocks noGrp="1" noChangeArrowheads="1"/>
          </p:cNvSpPr>
          <p:nvPr>
            <p:ph type="subTitle" idx="1"/>
          </p:nvPr>
        </p:nvSpPr>
        <p:spPr>
          <a:xfrm>
            <a:off x="1371600" y="3886200"/>
            <a:ext cx="6400800" cy="1752600"/>
          </a:xfrm>
        </p:spPr>
        <p:txBody>
          <a:bodyPr/>
          <a:lstStyle/>
          <a:p>
            <a:r>
              <a:rPr lang="en-AU" altLang="en-US" sz="3200" i="1"/>
              <a:t>what do you think life was like?</a:t>
            </a:r>
          </a:p>
        </p:txBody>
      </p:sp>
    </p:spTree>
  </p:cSld>
  <p:clrMapOvr>
    <a:masterClrMapping/>
  </p:clrMapOvr>
  <p:transition>
    <p:wheel spokes="3"/>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DEB96385-BE3C-D47E-27E5-14A5F6BA1D17}"/>
              </a:ext>
            </a:extLst>
          </p:cNvPr>
          <p:cNvSpPr>
            <a:spLocks noGrp="1" noChangeArrowheads="1"/>
          </p:cNvSpPr>
          <p:nvPr>
            <p:ph type="title"/>
          </p:nvPr>
        </p:nvSpPr>
        <p:spPr/>
        <p:txBody>
          <a:bodyPr/>
          <a:lstStyle/>
          <a:p>
            <a:r>
              <a:rPr lang="en-AU" altLang="en-US" i="1"/>
              <a:t>Who are your friends?</a:t>
            </a:r>
          </a:p>
        </p:txBody>
      </p:sp>
      <p:sp>
        <p:nvSpPr>
          <p:cNvPr id="15366" name="Rectangle 6">
            <a:extLst>
              <a:ext uri="{FF2B5EF4-FFF2-40B4-BE49-F238E27FC236}">
                <a16:creationId xmlns:a16="http://schemas.microsoft.com/office/drawing/2014/main" id="{CD510FA0-B04E-C210-A177-43E1EDF0BD17}"/>
              </a:ext>
            </a:extLst>
          </p:cNvPr>
          <p:cNvSpPr>
            <a:spLocks noGrp="1" noChangeArrowheads="1"/>
          </p:cNvSpPr>
          <p:nvPr>
            <p:ph type="body" sz="half" idx="3"/>
          </p:nvPr>
        </p:nvSpPr>
        <p:spPr>
          <a:xfrm>
            <a:off x="684213" y="4294188"/>
            <a:ext cx="4038600" cy="1871662"/>
          </a:xfrm>
        </p:spPr>
        <p:txBody>
          <a:bodyPr/>
          <a:lstStyle/>
          <a:p>
            <a:pPr algn="just">
              <a:lnSpc>
                <a:spcPct val="90000"/>
              </a:lnSpc>
            </a:pPr>
            <a:r>
              <a:rPr lang="en-AU" altLang="en-US" sz="2400"/>
              <a:t>In 1950 you join the scouts or if you play a musical instrument you would be in a band.  These are your friends.</a:t>
            </a:r>
          </a:p>
        </p:txBody>
      </p:sp>
      <p:pic>
        <p:nvPicPr>
          <p:cNvPr id="15372" name="Picture 12">
            <a:extLst>
              <a:ext uri="{FF2B5EF4-FFF2-40B4-BE49-F238E27FC236}">
                <a16:creationId xmlns:a16="http://schemas.microsoft.com/office/drawing/2014/main" id="{015FAFAE-3CD7-5A54-2A59-61ED3FD2793E}"/>
              </a:ext>
            </a:extLst>
          </p:cNvP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48263" y="1341438"/>
            <a:ext cx="3714750" cy="5211762"/>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4" name="Picture 14">
            <a:extLst>
              <a:ext uri="{FF2B5EF4-FFF2-40B4-BE49-F238E27FC236}">
                <a16:creationId xmlns:a16="http://schemas.microsoft.com/office/drawing/2014/main" id="{4EA3DD01-12EA-C2CD-A405-654BEBC040CF}"/>
              </a:ext>
            </a:extLst>
          </p:cNvPr>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93725" y="1341438"/>
            <a:ext cx="4194175" cy="2751137"/>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3"/>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913266C-50F1-DD68-B6F6-C75F8BDD0E39}"/>
              </a:ext>
            </a:extLst>
          </p:cNvPr>
          <p:cNvSpPr>
            <a:spLocks noGrp="1" noChangeArrowheads="1"/>
          </p:cNvSpPr>
          <p:nvPr>
            <p:ph type="title"/>
          </p:nvPr>
        </p:nvSpPr>
        <p:spPr/>
        <p:txBody>
          <a:bodyPr/>
          <a:lstStyle/>
          <a:p>
            <a:r>
              <a:rPr lang="en-AU" altLang="en-US" i="1"/>
              <a:t>What is happening in the world?</a:t>
            </a:r>
          </a:p>
        </p:txBody>
      </p:sp>
      <p:sp>
        <p:nvSpPr>
          <p:cNvPr id="19460" name="Rectangle 4">
            <a:extLst>
              <a:ext uri="{FF2B5EF4-FFF2-40B4-BE49-F238E27FC236}">
                <a16:creationId xmlns:a16="http://schemas.microsoft.com/office/drawing/2014/main" id="{1DDE741D-EA03-416F-5F4C-B5CAB9532B4C}"/>
              </a:ext>
            </a:extLst>
          </p:cNvPr>
          <p:cNvSpPr>
            <a:spLocks noGrp="1" noChangeArrowheads="1"/>
          </p:cNvSpPr>
          <p:nvPr>
            <p:ph type="body" sz="half" idx="1"/>
          </p:nvPr>
        </p:nvSpPr>
        <p:spPr>
          <a:xfrm>
            <a:off x="388938" y="1600200"/>
            <a:ext cx="4038600" cy="4525963"/>
          </a:xfrm>
        </p:spPr>
        <p:txBody>
          <a:bodyPr/>
          <a:lstStyle/>
          <a:p>
            <a:pPr algn="just"/>
            <a:r>
              <a:rPr lang="en-AU" altLang="en-US" sz="2400"/>
              <a:t>Your dad and your older brothers are going away to fight in a war overseas. The 20</a:t>
            </a:r>
            <a:r>
              <a:rPr lang="en-AU" altLang="en-US" sz="2400" baseline="30000"/>
              <a:t>th</a:t>
            </a:r>
            <a:r>
              <a:rPr lang="en-AU" altLang="en-US" sz="2400"/>
              <a:t> Century wars were World War I, World War II, Korea, Vietnam, Iraq and others around the world.  Most of these were fought by ordinary people who did not want to be soldiers.</a:t>
            </a:r>
          </a:p>
        </p:txBody>
      </p:sp>
      <p:pic>
        <p:nvPicPr>
          <p:cNvPr id="19464" name="Picture 8">
            <a:extLst>
              <a:ext uri="{FF2B5EF4-FFF2-40B4-BE49-F238E27FC236}">
                <a16:creationId xmlns:a16="http://schemas.microsoft.com/office/drawing/2014/main" id="{B1C7D4A3-F42E-7CAC-9A6E-AA1D08F9A57E}"/>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64150" y="1412875"/>
            <a:ext cx="2836863" cy="4713288"/>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3"/>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4566E4E-D60E-1248-EBD5-52ABD6BA0D4F}"/>
              </a:ext>
            </a:extLst>
          </p:cNvPr>
          <p:cNvSpPr>
            <a:spLocks noGrp="1" noChangeArrowheads="1"/>
          </p:cNvSpPr>
          <p:nvPr>
            <p:ph type="title"/>
          </p:nvPr>
        </p:nvSpPr>
        <p:spPr>
          <a:xfrm>
            <a:off x="468313" y="2133600"/>
            <a:ext cx="8229600" cy="2006600"/>
          </a:xfrm>
        </p:spPr>
        <p:txBody>
          <a:bodyPr/>
          <a:lstStyle/>
          <a:p>
            <a:r>
              <a:rPr lang="en-AU" altLang="en-US" i="1"/>
              <a:t>So was life really that much different?</a:t>
            </a:r>
          </a:p>
        </p:txBody>
      </p:sp>
    </p:spTree>
  </p:cSld>
  <p:clrMapOvr>
    <a:masterClrMapping/>
  </p:clrMapOvr>
  <p:transition>
    <p:wheel spokes="3"/>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50D9980C-4091-C50A-7E4F-654CD83C06CC}"/>
              </a:ext>
            </a:extLst>
          </p:cNvPr>
          <p:cNvSpPr>
            <a:spLocks noGrp="1" noChangeArrowheads="1"/>
          </p:cNvSpPr>
          <p:nvPr>
            <p:ph type="title"/>
          </p:nvPr>
        </p:nvSpPr>
        <p:spPr/>
        <p:txBody>
          <a:bodyPr/>
          <a:lstStyle/>
          <a:p>
            <a:r>
              <a:rPr lang="en-AU" altLang="en-US" i="1"/>
              <a:t>My class photo</a:t>
            </a:r>
          </a:p>
        </p:txBody>
      </p:sp>
      <p:sp>
        <p:nvSpPr>
          <p:cNvPr id="13323" name="Rectangle 11">
            <a:extLst>
              <a:ext uri="{FF2B5EF4-FFF2-40B4-BE49-F238E27FC236}">
                <a16:creationId xmlns:a16="http://schemas.microsoft.com/office/drawing/2014/main" id="{A8C75160-692C-596C-6443-2B7F20DDEBF5}"/>
              </a:ext>
            </a:extLst>
          </p:cNvPr>
          <p:cNvSpPr>
            <a:spLocks noChangeArrowheads="1"/>
          </p:cNvSpPr>
          <p:nvPr/>
        </p:nvSpPr>
        <p:spPr bwMode="auto">
          <a:xfrm>
            <a:off x="468313" y="2603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AU" altLang="en-US" i="1"/>
              <a:t>My class photo</a:t>
            </a:r>
          </a:p>
        </p:txBody>
      </p:sp>
      <p:pic>
        <p:nvPicPr>
          <p:cNvPr id="13324" name="Picture 12">
            <a:extLst>
              <a:ext uri="{FF2B5EF4-FFF2-40B4-BE49-F238E27FC236}">
                <a16:creationId xmlns:a16="http://schemas.microsoft.com/office/drawing/2014/main" id="{29AF6254-ED4D-4B71-D076-C26502968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12875"/>
            <a:ext cx="7488237" cy="49498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25" name="AutoShape 13">
            <a:extLst>
              <a:ext uri="{FF2B5EF4-FFF2-40B4-BE49-F238E27FC236}">
                <a16:creationId xmlns:a16="http://schemas.microsoft.com/office/drawing/2014/main" id="{4A15FD88-5AC6-F6BB-709C-F7B8F0F903C1}"/>
              </a:ext>
            </a:extLst>
          </p:cNvPr>
          <p:cNvSpPr>
            <a:spLocks noChangeArrowheads="1"/>
          </p:cNvSpPr>
          <p:nvPr/>
        </p:nvSpPr>
        <p:spPr bwMode="auto">
          <a:xfrm>
            <a:off x="6515100" y="1773238"/>
            <a:ext cx="1152525" cy="576262"/>
          </a:xfrm>
          <a:prstGeom prst="wedgeRectCallout">
            <a:avLst>
              <a:gd name="adj1" fmla="val -40495"/>
              <a:gd name="adj2" fmla="val 7011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AU" altLang="en-US" sz="900"/>
              <a:t>Hurry up and take the photo I need to sneeze</a:t>
            </a:r>
          </a:p>
        </p:txBody>
      </p:sp>
      <p:sp>
        <p:nvSpPr>
          <p:cNvPr id="13326" name="AutoShape 14">
            <a:extLst>
              <a:ext uri="{FF2B5EF4-FFF2-40B4-BE49-F238E27FC236}">
                <a16:creationId xmlns:a16="http://schemas.microsoft.com/office/drawing/2014/main" id="{32A1D477-D799-0BD5-3616-0F2107D1D6DD}"/>
              </a:ext>
            </a:extLst>
          </p:cNvPr>
          <p:cNvSpPr>
            <a:spLocks noChangeArrowheads="1"/>
          </p:cNvSpPr>
          <p:nvPr/>
        </p:nvSpPr>
        <p:spPr bwMode="auto">
          <a:xfrm>
            <a:off x="4284663" y="1773238"/>
            <a:ext cx="1943100" cy="576262"/>
          </a:xfrm>
          <a:prstGeom prst="cloudCallout">
            <a:avLst>
              <a:gd name="adj1" fmla="val -19444"/>
              <a:gd name="adj2" fmla="val 7754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AU" altLang="en-US" sz="900"/>
              <a:t>I’m not pulling a face, this is what I look like</a:t>
            </a:r>
          </a:p>
        </p:txBody>
      </p:sp>
      <p:sp>
        <p:nvSpPr>
          <p:cNvPr id="13327" name="AutoShape 15">
            <a:extLst>
              <a:ext uri="{FF2B5EF4-FFF2-40B4-BE49-F238E27FC236}">
                <a16:creationId xmlns:a16="http://schemas.microsoft.com/office/drawing/2014/main" id="{275A620C-B573-8489-CBE8-0F80613CE10C}"/>
              </a:ext>
            </a:extLst>
          </p:cNvPr>
          <p:cNvSpPr>
            <a:spLocks noChangeArrowheads="1"/>
          </p:cNvSpPr>
          <p:nvPr/>
        </p:nvSpPr>
        <p:spPr bwMode="auto">
          <a:xfrm>
            <a:off x="2051050" y="1557338"/>
            <a:ext cx="1873250" cy="719137"/>
          </a:xfrm>
          <a:prstGeom prst="cloudCallout">
            <a:avLst>
              <a:gd name="adj1" fmla="val -44491"/>
              <a:gd name="adj2" fmla="val 7008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AU" altLang="en-US" sz="900"/>
              <a:t>If I poke my tongue out do you think they will see?</a:t>
            </a:r>
          </a:p>
        </p:txBody>
      </p:sp>
      <p:sp>
        <p:nvSpPr>
          <p:cNvPr id="13328" name="Line 16">
            <a:extLst>
              <a:ext uri="{FF2B5EF4-FFF2-40B4-BE49-F238E27FC236}">
                <a16:creationId xmlns:a16="http://schemas.microsoft.com/office/drawing/2014/main" id="{1C33381B-A265-4833-12ED-248ED9FC11B9}"/>
              </a:ext>
            </a:extLst>
          </p:cNvPr>
          <p:cNvSpPr>
            <a:spLocks noChangeShapeType="1"/>
          </p:cNvSpPr>
          <p:nvPr/>
        </p:nvSpPr>
        <p:spPr bwMode="auto">
          <a:xfrm>
            <a:off x="611188" y="3644900"/>
            <a:ext cx="93503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3329" name="Text Box 17">
            <a:extLst>
              <a:ext uri="{FF2B5EF4-FFF2-40B4-BE49-F238E27FC236}">
                <a16:creationId xmlns:a16="http://schemas.microsoft.com/office/drawing/2014/main" id="{73B71E50-5AE1-448E-239F-6A8425518BF7}"/>
              </a:ext>
            </a:extLst>
          </p:cNvPr>
          <p:cNvSpPr txBox="1">
            <a:spLocks noChangeArrowheads="1"/>
          </p:cNvSpPr>
          <p:nvPr/>
        </p:nvSpPr>
        <p:spPr bwMode="auto">
          <a:xfrm>
            <a:off x="144463" y="3357563"/>
            <a:ext cx="1042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b="1"/>
              <a:t>My sister Jane</a:t>
            </a:r>
          </a:p>
        </p:txBody>
      </p:sp>
      <p:sp>
        <p:nvSpPr>
          <p:cNvPr id="13330" name="Line 18">
            <a:extLst>
              <a:ext uri="{FF2B5EF4-FFF2-40B4-BE49-F238E27FC236}">
                <a16:creationId xmlns:a16="http://schemas.microsoft.com/office/drawing/2014/main" id="{6F3DFFD7-2425-A9FF-6173-BC934F69CE71}"/>
              </a:ext>
            </a:extLst>
          </p:cNvPr>
          <p:cNvSpPr>
            <a:spLocks noChangeShapeType="1"/>
          </p:cNvSpPr>
          <p:nvPr/>
        </p:nvSpPr>
        <p:spPr bwMode="auto">
          <a:xfrm flipV="1">
            <a:off x="5867400" y="5157788"/>
            <a:ext cx="1081088"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3331" name="Text Box 19">
            <a:extLst>
              <a:ext uri="{FF2B5EF4-FFF2-40B4-BE49-F238E27FC236}">
                <a16:creationId xmlns:a16="http://schemas.microsoft.com/office/drawing/2014/main" id="{9F1D2599-34A9-3623-ED3F-EAAFD16FB80D}"/>
              </a:ext>
            </a:extLst>
          </p:cNvPr>
          <p:cNvSpPr txBox="1">
            <a:spLocks noChangeArrowheads="1"/>
          </p:cNvSpPr>
          <p:nvPr/>
        </p:nvSpPr>
        <p:spPr bwMode="auto">
          <a:xfrm>
            <a:off x="5005388" y="6453188"/>
            <a:ext cx="1079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b="1"/>
              <a:t>My girlfriend Susan</a:t>
            </a:r>
          </a:p>
        </p:txBody>
      </p:sp>
      <p:sp>
        <p:nvSpPr>
          <p:cNvPr id="13332" name="Line 20">
            <a:extLst>
              <a:ext uri="{FF2B5EF4-FFF2-40B4-BE49-F238E27FC236}">
                <a16:creationId xmlns:a16="http://schemas.microsoft.com/office/drawing/2014/main" id="{9EBD1FD7-758B-D5EE-C201-00FB5C1B5808}"/>
              </a:ext>
            </a:extLst>
          </p:cNvPr>
          <p:cNvSpPr>
            <a:spLocks noChangeShapeType="1"/>
          </p:cNvSpPr>
          <p:nvPr/>
        </p:nvSpPr>
        <p:spPr bwMode="auto">
          <a:xfrm>
            <a:off x="900113" y="1196975"/>
            <a:ext cx="2303462" cy="18716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3333" name="Text Box 21">
            <a:extLst>
              <a:ext uri="{FF2B5EF4-FFF2-40B4-BE49-F238E27FC236}">
                <a16:creationId xmlns:a16="http://schemas.microsoft.com/office/drawing/2014/main" id="{064B67AD-0F70-517D-1BF3-16BCDCC63484}"/>
              </a:ext>
            </a:extLst>
          </p:cNvPr>
          <p:cNvSpPr txBox="1">
            <a:spLocks noChangeArrowheads="1"/>
          </p:cNvSpPr>
          <p:nvPr/>
        </p:nvSpPr>
        <p:spPr bwMode="auto">
          <a:xfrm>
            <a:off x="0" y="1341438"/>
            <a:ext cx="8270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900"/>
          </a:p>
        </p:txBody>
      </p:sp>
      <p:sp>
        <p:nvSpPr>
          <p:cNvPr id="13334" name="Text Box 22">
            <a:extLst>
              <a:ext uri="{FF2B5EF4-FFF2-40B4-BE49-F238E27FC236}">
                <a16:creationId xmlns:a16="http://schemas.microsoft.com/office/drawing/2014/main" id="{66C008F8-5CC9-4830-EB33-B4CDB49E42D9}"/>
              </a:ext>
            </a:extLst>
          </p:cNvPr>
          <p:cNvSpPr txBox="1">
            <a:spLocks noChangeArrowheads="1"/>
          </p:cNvSpPr>
          <p:nvPr/>
        </p:nvSpPr>
        <p:spPr bwMode="auto">
          <a:xfrm>
            <a:off x="107950" y="831850"/>
            <a:ext cx="1655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b="1"/>
              <a:t>This is me.  Tallest in the class!!</a:t>
            </a:r>
          </a:p>
        </p:txBody>
      </p:sp>
      <p:sp>
        <p:nvSpPr>
          <p:cNvPr id="13335" name="Line 23">
            <a:extLst>
              <a:ext uri="{FF2B5EF4-FFF2-40B4-BE49-F238E27FC236}">
                <a16:creationId xmlns:a16="http://schemas.microsoft.com/office/drawing/2014/main" id="{E794C22B-7063-C529-27D4-4369BC914F99}"/>
              </a:ext>
            </a:extLst>
          </p:cNvPr>
          <p:cNvSpPr>
            <a:spLocks noChangeShapeType="1"/>
          </p:cNvSpPr>
          <p:nvPr/>
        </p:nvSpPr>
        <p:spPr bwMode="auto">
          <a:xfrm flipH="1">
            <a:off x="6732588" y="2060575"/>
            <a:ext cx="1800225"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3336" name="Text Box 24">
            <a:extLst>
              <a:ext uri="{FF2B5EF4-FFF2-40B4-BE49-F238E27FC236}">
                <a16:creationId xmlns:a16="http://schemas.microsoft.com/office/drawing/2014/main" id="{88E2E969-6B23-CBB7-CFB2-8C1ED1E7A573}"/>
              </a:ext>
            </a:extLst>
          </p:cNvPr>
          <p:cNvSpPr txBox="1">
            <a:spLocks noChangeArrowheads="1"/>
          </p:cNvSpPr>
          <p:nvPr/>
        </p:nvSpPr>
        <p:spPr bwMode="auto">
          <a:xfrm>
            <a:off x="8459788" y="1412875"/>
            <a:ext cx="576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000" b="1"/>
              <a:t>My best friend Ron</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nodeType="clickEffect">
                                  <p:stCondLst>
                                    <p:cond delay="0"/>
                                  </p:stCondLst>
                                  <p:childTnLst>
                                    <p:set>
                                      <p:cBhvr>
                                        <p:cTn id="6" dur="1" fill="hold">
                                          <p:stCondLst>
                                            <p:cond delay="0"/>
                                          </p:stCondLst>
                                        </p:cTn>
                                        <p:tgtEl>
                                          <p:spTgt spid="13324"/>
                                        </p:tgtEl>
                                        <p:attrNameLst>
                                          <p:attrName>style.visibility</p:attrName>
                                        </p:attrNameLst>
                                      </p:cBhvr>
                                      <p:to>
                                        <p:strVal val="visible"/>
                                      </p:to>
                                    </p:set>
                                    <p:animEffect transition="in" filter="plus(out)">
                                      <p:cBhvr>
                                        <p:cTn id="7" dur="20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6528BC9-CAAA-0583-E855-21AB5178CA78}"/>
              </a:ext>
            </a:extLst>
          </p:cNvPr>
          <p:cNvSpPr>
            <a:spLocks noGrp="1" noChangeArrowheads="1"/>
          </p:cNvSpPr>
          <p:nvPr>
            <p:ph type="title"/>
          </p:nvPr>
        </p:nvSpPr>
        <p:spPr/>
        <p:txBody>
          <a:bodyPr/>
          <a:lstStyle/>
          <a:p>
            <a:r>
              <a:rPr lang="en-AU" altLang="en-US" i="1"/>
              <a:t>How big is your neighbourhood?</a:t>
            </a:r>
          </a:p>
        </p:txBody>
      </p:sp>
      <p:sp>
        <p:nvSpPr>
          <p:cNvPr id="25605" name="Rectangle 5">
            <a:extLst>
              <a:ext uri="{FF2B5EF4-FFF2-40B4-BE49-F238E27FC236}">
                <a16:creationId xmlns:a16="http://schemas.microsoft.com/office/drawing/2014/main" id="{A5A8BDCB-D86A-1B53-647C-99B8FF4400FB}"/>
              </a:ext>
            </a:extLst>
          </p:cNvPr>
          <p:cNvSpPr>
            <a:spLocks noGrp="1" noChangeArrowheads="1"/>
          </p:cNvSpPr>
          <p:nvPr>
            <p:ph type="body" sz="half" idx="2"/>
          </p:nvPr>
        </p:nvSpPr>
        <p:spPr>
          <a:xfrm>
            <a:off x="395288" y="5876925"/>
            <a:ext cx="8291512" cy="647700"/>
          </a:xfrm>
        </p:spPr>
        <p:txBody>
          <a:bodyPr/>
          <a:lstStyle/>
          <a:p>
            <a:pPr>
              <a:lnSpc>
                <a:spcPct val="90000"/>
              </a:lnSpc>
            </a:pPr>
            <a:r>
              <a:rPr lang="en-AU" altLang="en-US" sz="2000"/>
              <a:t>Taken from the Preston Town Hall looking towards Thornbury this is what High Street in Preston looked like in 1907.</a:t>
            </a:r>
          </a:p>
        </p:txBody>
      </p:sp>
      <p:pic>
        <p:nvPicPr>
          <p:cNvPr id="25606" name="Picture 6">
            <a:extLst>
              <a:ext uri="{FF2B5EF4-FFF2-40B4-BE49-F238E27FC236}">
                <a16:creationId xmlns:a16="http://schemas.microsoft.com/office/drawing/2014/main" id="{15A0E6A6-9DCF-71CB-ECF3-4E87DAF1C002}"/>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5650" y="1484313"/>
            <a:ext cx="7561263" cy="4186237"/>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3"/>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a:extLst>
              <a:ext uri="{FF2B5EF4-FFF2-40B4-BE49-F238E27FC236}">
                <a16:creationId xmlns:a16="http://schemas.microsoft.com/office/drawing/2014/main" id="{B50337F4-8AFB-DD62-9332-03B1C155ECBB}"/>
              </a:ext>
            </a:extLst>
          </p:cNvPr>
          <p:cNvSpPr>
            <a:spLocks noGrp="1" noChangeArrowheads="1"/>
          </p:cNvSpPr>
          <p:nvPr>
            <p:ph type="title"/>
          </p:nvPr>
        </p:nvSpPr>
        <p:spPr/>
        <p:txBody>
          <a:bodyPr/>
          <a:lstStyle/>
          <a:p>
            <a:r>
              <a:rPr lang="en-AU" altLang="en-US" sz="4000" i="1"/>
              <a:t>What does your house look like?</a:t>
            </a:r>
          </a:p>
        </p:txBody>
      </p:sp>
      <p:sp>
        <p:nvSpPr>
          <p:cNvPr id="8201" name="Rectangle 9">
            <a:extLst>
              <a:ext uri="{FF2B5EF4-FFF2-40B4-BE49-F238E27FC236}">
                <a16:creationId xmlns:a16="http://schemas.microsoft.com/office/drawing/2014/main" id="{BA9A59B1-7629-7E6B-6B7F-D2997283F650}"/>
              </a:ext>
            </a:extLst>
          </p:cNvPr>
          <p:cNvSpPr>
            <a:spLocks noGrp="1" noChangeArrowheads="1"/>
          </p:cNvSpPr>
          <p:nvPr>
            <p:ph type="body" sz="half" idx="2"/>
          </p:nvPr>
        </p:nvSpPr>
        <p:spPr>
          <a:xfrm>
            <a:off x="4648200" y="1855788"/>
            <a:ext cx="4038600" cy="4525962"/>
          </a:xfrm>
        </p:spPr>
        <p:txBody>
          <a:bodyPr/>
          <a:lstStyle/>
          <a:p>
            <a:pPr algn="just"/>
            <a:r>
              <a:rPr lang="en-AU" altLang="en-US" sz="2400"/>
              <a:t>In 1900 your house looks like this.  It is not very big and there are only four rooms.  The toilet is outside and you bath in a tub by the fire.  You share a bedroom with your brothers and sisters and feel lucky that you don’t have to share with your parents as well. For rich families a house looks…</a:t>
            </a:r>
          </a:p>
        </p:txBody>
      </p:sp>
      <p:pic>
        <p:nvPicPr>
          <p:cNvPr id="8202" name="Picture 10">
            <a:extLst>
              <a:ext uri="{FF2B5EF4-FFF2-40B4-BE49-F238E27FC236}">
                <a16:creationId xmlns:a16="http://schemas.microsoft.com/office/drawing/2014/main" id="{6CD22D95-85B9-6813-106F-9E7E78B53970}"/>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422525"/>
            <a:ext cx="4038600" cy="2881313"/>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3"/>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7083165-DF21-CB0D-D812-217B02A8D58E}"/>
              </a:ext>
            </a:extLst>
          </p:cNvPr>
          <p:cNvSpPr>
            <a:spLocks noGrp="1" noChangeArrowheads="1"/>
          </p:cNvSpPr>
          <p:nvPr>
            <p:ph type="title"/>
          </p:nvPr>
        </p:nvSpPr>
        <p:spPr/>
        <p:txBody>
          <a:bodyPr/>
          <a:lstStyle/>
          <a:p>
            <a:r>
              <a:rPr lang="en-AU" altLang="en-US"/>
              <a:t>…like this</a:t>
            </a:r>
          </a:p>
        </p:txBody>
      </p:sp>
      <p:pic>
        <p:nvPicPr>
          <p:cNvPr id="11269" name="Picture 5">
            <a:extLst>
              <a:ext uri="{FF2B5EF4-FFF2-40B4-BE49-F238E27FC236}">
                <a16:creationId xmlns:a16="http://schemas.microsoft.com/office/drawing/2014/main" id="{00208AA4-8860-76C0-F722-54A8185F4354}"/>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63700" y="1600200"/>
            <a:ext cx="5816600" cy="4525963"/>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3"/>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F6E0747-5906-D7CC-2E01-B8DA3FD8F929}"/>
              </a:ext>
            </a:extLst>
          </p:cNvPr>
          <p:cNvSpPr>
            <a:spLocks noGrp="1" noChangeArrowheads="1"/>
          </p:cNvSpPr>
          <p:nvPr>
            <p:ph type="title"/>
          </p:nvPr>
        </p:nvSpPr>
        <p:spPr/>
        <p:txBody>
          <a:bodyPr/>
          <a:lstStyle/>
          <a:p>
            <a:r>
              <a:rPr lang="en-AU" altLang="en-US" i="1"/>
              <a:t>What do you wear?</a:t>
            </a:r>
          </a:p>
        </p:txBody>
      </p:sp>
      <p:sp>
        <p:nvSpPr>
          <p:cNvPr id="18436" name="Rectangle 4">
            <a:extLst>
              <a:ext uri="{FF2B5EF4-FFF2-40B4-BE49-F238E27FC236}">
                <a16:creationId xmlns:a16="http://schemas.microsoft.com/office/drawing/2014/main" id="{38E31471-2216-1A97-0E3B-D2287E923E0B}"/>
              </a:ext>
            </a:extLst>
          </p:cNvPr>
          <p:cNvSpPr>
            <a:spLocks noGrp="1" noChangeArrowheads="1"/>
          </p:cNvSpPr>
          <p:nvPr>
            <p:ph type="body" sz="half" idx="1"/>
          </p:nvPr>
        </p:nvSpPr>
        <p:spPr>
          <a:xfrm>
            <a:off x="179388" y="5588000"/>
            <a:ext cx="8785225" cy="720725"/>
          </a:xfrm>
        </p:spPr>
        <p:txBody>
          <a:bodyPr/>
          <a:lstStyle/>
          <a:p>
            <a:pPr>
              <a:lnSpc>
                <a:spcPct val="80000"/>
              </a:lnSpc>
            </a:pPr>
            <a:r>
              <a:rPr lang="en-AU" altLang="en-US" sz="2400"/>
              <a:t>This is your family in 1910 on the veranda of your new house.  You are dressed in your Sunday best for the photo.</a:t>
            </a:r>
          </a:p>
        </p:txBody>
      </p:sp>
      <p:pic>
        <p:nvPicPr>
          <p:cNvPr id="18440" name="Picture 8">
            <a:extLst>
              <a:ext uri="{FF2B5EF4-FFF2-40B4-BE49-F238E27FC236}">
                <a16:creationId xmlns:a16="http://schemas.microsoft.com/office/drawing/2014/main" id="{09922C81-CE4A-5FB3-406F-DEBE0A1BC4B8}"/>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63713" y="1412875"/>
            <a:ext cx="5545137" cy="3902075"/>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3"/>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515FB382-5C58-9A5C-FBAF-6989E16EF821}"/>
              </a:ext>
            </a:extLst>
          </p:cNvPr>
          <p:cNvSpPr>
            <a:spLocks noGrp="1" noChangeArrowheads="1"/>
          </p:cNvSpPr>
          <p:nvPr>
            <p:ph type="title"/>
          </p:nvPr>
        </p:nvSpPr>
        <p:spPr/>
        <p:txBody>
          <a:bodyPr/>
          <a:lstStyle/>
          <a:p>
            <a:r>
              <a:rPr lang="en-AU" altLang="en-US" i="1"/>
              <a:t>How do you get around?</a:t>
            </a:r>
          </a:p>
        </p:txBody>
      </p:sp>
      <p:sp>
        <p:nvSpPr>
          <p:cNvPr id="3077" name="Rectangle 5">
            <a:extLst>
              <a:ext uri="{FF2B5EF4-FFF2-40B4-BE49-F238E27FC236}">
                <a16:creationId xmlns:a16="http://schemas.microsoft.com/office/drawing/2014/main" id="{775FC94D-2A63-D2C7-DE23-AA02FBCE8CCE}"/>
              </a:ext>
            </a:extLst>
          </p:cNvPr>
          <p:cNvSpPr>
            <a:spLocks noGrp="1" noChangeArrowheads="1"/>
          </p:cNvSpPr>
          <p:nvPr>
            <p:ph type="body" sz="half" idx="1"/>
          </p:nvPr>
        </p:nvSpPr>
        <p:spPr>
          <a:xfrm>
            <a:off x="107950" y="1557338"/>
            <a:ext cx="3600450" cy="4924425"/>
          </a:xfrm>
        </p:spPr>
        <p:txBody>
          <a:bodyPr/>
          <a:lstStyle/>
          <a:p>
            <a:pPr algn="just"/>
            <a:r>
              <a:rPr lang="en-AU" altLang="en-US" sz="2400"/>
              <a:t>In 1920 not many families own a car.  If you are one of the lucky ones your family car looks like this.  Your dad earns about $1000 a year and a cheap car costs $430.  An expensive one is $2000. Most people can’t afford a car so they get around…</a:t>
            </a:r>
          </a:p>
        </p:txBody>
      </p:sp>
      <p:pic>
        <p:nvPicPr>
          <p:cNvPr id="3080" name="Picture 8">
            <a:extLst>
              <a:ext uri="{FF2B5EF4-FFF2-40B4-BE49-F238E27FC236}">
                <a16:creationId xmlns:a16="http://schemas.microsoft.com/office/drawing/2014/main" id="{C9C375F8-C59D-D1F5-8E1A-A5CEEFB82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2174875"/>
            <a:ext cx="5113338" cy="34385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heel spokes="3"/>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218CC9D-2FE9-064B-2DFE-9D8961C1E648}"/>
              </a:ext>
            </a:extLst>
          </p:cNvPr>
          <p:cNvSpPr>
            <a:spLocks noGrp="1" noChangeArrowheads="1"/>
          </p:cNvSpPr>
          <p:nvPr>
            <p:ph type="title"/>
          </p:nvPr>
        </p:nvSpPr>
        <p:spPr>
          <a:xfrm>
            <a:off x="4500563" y="1052513"/>
            <a:ext cx="4392612" cy="1211262"/>
          </a:xfrm>
        </p:spPr>
        <p:txBody>
          <a:bodyPr/>
          <a:lstStyle/>
          <a:p>
            <a:r>
              <a:rPr lang="en-AU" altLang="en-US" sz="4000"/>
              <a:t>…like this…</a:t>
            </a:r>
          </a:p>
        </p:txBody>
      </p:sp>
      <p:sp>
        <p:nvSpPr>
          <p:cNvPr id="5127" name="Text Box 7">
            <a:extLst>
              <a:ext uri="{FF2B5EF4-FFF2-40B4-BE49-F238E27FC236}">
                <a16:creationId xmlns:a16="http://schemas.microsoft.com/office/drawing/2014/main" id="{777C5A40-B40A-7C64-52D7-1DB024800A90}"/>
              </a:ext>
            </a:extLst>
          </p:cNvPr>
          <p:cNvSpPr txBox="1">
            <a:spLocks noChangeArrowheads="1"/>
          </p:cNvSpPr>
          <p:nvPr/>
        </p:nvSpPr>
        <p:spPr bwMode="auto">
          <a:xfrm>
            <a:off x="755650" y="4868863"/>
            <a:ext cx="3529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4000"/>
              <a:t>…or like this</a:t>
            </a:r>
          </a:p>
        </p:txBody>
      </p:sp>
      <p:pic>
        <p:nvPicPr>
          <p:cNvPr id="5130" name="Picture 10">
            <a:extLst>
              <a:ext uri="{FF2B5EF4-FFF2-40B4-BE49-F238E27FC236}">
                <a16:creationId xmlns:a16="http://schemas.microsoft.com/office/drawing/2014/main" id="{46C2F093-2264-E69C-E493-69216FFC7CD2}"/>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265113"/>
            <a:ext cx="4033838" cy="2947987"/>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2" name="Picture 12">
            <a:extLst>
              <a:ext uri="{FF2B5EF4-FFF2-40B4-BE49-F238E27FC236}">
                <a16:creationId xmlns:a16="http://schemas.microsoft.com/office/drawing/2014/main" id="{B8B70ABA-2B62-82FC-38AA-79C654749C6F}"/>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56100" y="3268663"/>
            <a:ext cx="4537075" cy="3328987"/>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F9BEF39-C764-C2CD-078D-4100179EB6E9}"/>
              </a:ext>
            </a:extLst>
          </p:cNvPr>
          <p:cNvSpPr>
            <a:spLocks noGrp="1" noChangeArrowheads="1"/>
          </p:cNvSpPr>
          <p:nvPr>
            <p:ph type="title"/>
          </p:nvPr>
        </p:nvSpPr>
        <p:spPr>
          <a:xfrm>
            <a:off x="457200" y="115888"/>
            <a:ext cx="8229600" cy="1012825"/>
          </a:xfrm>
        </p:spPr>
        <p:txBody>
          <a:bodyPr/>
          <a:lstStyle/>
          <a:p>
            <a:r>
              <a:rPr lang="en-AU" altLang="en-US" i="1"/>
              <a:t>Where do you shop?</a:t>
            </a:r>
          </a:p>
        </p:txBody>
      </p:sp>
      <p:sp>
        <p:nvSpPr>
          <p:cNvPr id="28678" name="Rectangle 6">
            <a:extLst>
              <a:ext uri="{FF2B5EF4-FFF2-40B4-BE49-F238E27FC236}">
                <a16:creationId xmlns:a16="http://schemas.microsoft.com/office/drawing/2014/main" id="{AC586601-89CE-3649-AB49-5DC96691E6D3}"/>
              </a:ext>
            </a:extLst>
          </p:cNvPr>
          <p:cNvSpPr>
            <a:spLocks noGrp="1" noChangeArrowheads="1"/>
          </p:cNvSpPr>
          <p:nvPr>
            <p:ph type="body" sz="half" idx="1"/>
          </p:nvPr>
        </p:nvSpPr>
        <p:spPr>
          <a:xfrm>
            <a:off x="323850" y="5562600"/>
            <a:ext cx="8569325" cy="1035050"/>
          </a:xfrm>
        </p:spPr>
        <p:txBody>
          <a:bodyPr/>
          <a:lstStyle/>
          <a:p>
            <a:pPr algn="just">
              <a:lnSpc>
                <a:spcPct val="80000"/>
              </a:lnSpc>
            </a:pPr>
            <a:r>
              <a:rPr lang="en-AU" altLang="en-US" sz="1800"/>
              <a:t>There was no Northlands Shopping Centre in 1930 so where did you go to shop?  The local shop was often a general store combining a bakery, groceries and post office.  The chemist could also be a tobacconist and sometimes a hairdresser and even a library like this one.</a:t>
            </a:r>
          </a:p>
        </p:txBody>
      </p:sp>
      <p:pic>
        <p:nvPicPr>
          <p:cNvPr id="28680" name="Picture 8">
            <a:extLst>
              <a:ext uri="{FF2B5EF4-FFF2-40B4-BE49-F238E27FC236}">
                <a16:creationId xmlns:a16="http://schemas.microsoft.com/office/drawing/2014/main" id="{5D3C9DD4-5126-6CCD-9CD5-647B0E69DAFB}"/>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03350" y="1250950"/>
            <a:ext cx="6480175" cy="4092575"/>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3"/>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2074B6-3ECB-D4F3-E64B-FE6FC9E5639C}"/>
              </a:ext>
            </a:extLst>
          </p:cNvPr>
          <p:cNvSpPr>
            <a:spLocks noGrp="1" noChangeArrowheads="1"/>
          </p:cNvSpPr>
          <p:nvPr>
            <p:ph type="title"/>
          </p:nvPr>
        </p:nvSpPr>
        <p:spPr/>
        <p:txBody>
          <a:bodyPr/>
          <a:lstStyle/>
          <a:p>
            <a:r>
              <a:rPr lang="en-AU" altLang="en-US" i="1"/>
              <a:t>Where do you hang out?</a:t>
            </a:r>
          </a:p>
        </p:txBody>
      </p:sp>
      <p:sp>
        <p:nvSpPr>
          <p:cNvPr id="22533" name="Rectangle 5">
            <a:extLst>
              <a:ext uri="{FF2B5EF4-FFF2-40B4-BE49-F238E27FC236}">
                <a16:creationId xmlns:a16="http://schemas.microsoft.com/office/drawing/2014/main" id="{9E181731-8521-9A8D-4CDD-CD6E1354EE4B}"/>
              </a:ext>
            </a:extLst>
          </p:cNvPr>
          <p:cNvSpPr>
            <a:spLocks noGrp="1" noChangeArrowheads="1"/>
          </p:cNvSpPr>
          <p:nvPr>
            <p:ph type="body" sz="half" idx="2"/>
          </p:nvPr>
        </p:nvSpPr>
        <p:spPr/>
        <p:txBody>
          <a:bodyPr/>
          <a:lstStyle/>
          <a:p>
            <a:pPr algn="just"/>
            <a:r>
              <a:rPr lang="en-AU" altLang="en-US" sz="2400"/>
              <a:t>In 1940 there is no internet, no television, no Xbox, iPads or mobile phones.  Are you bored?  Never.  You go to the cinema once a week. Before the main movie they have a short feature (a cartoon or a cowboy serial).  At half-time you spend your pocket money on an ice cream.</a:t>
            </a:r>
          </a:p>
        </p:txBody>
      </p:sp>
      <p:pic>
        <p:nvPicPr>
          <p:cNvPr id="22534" name="Picture 6">
            <a:extLst>
              <a:ext uri="{FF2B5EF4-FFF2-40B4-BE49-F238E27FC236}">
                <a16:creationId xmlns:a16="http://schemas.microsoft.com/office/drawing/2014/main" id="{DEB753D0-EAEC-6DFB-EF90-3D654B1436A6}"/>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2271713"/>
            <a:ext cx="4244975" cy="3344862"/>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heel spokes="3"/>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5D82A4225A6A4697194393962A72D0" ma:contentTypeVersion="20" ma:contentTypeDescription="Create a new document." ma:contentTypeScope="" ma:versionID="a9f02a1aee46f5f53e71ac9333a50fe0">
  <xsd:schema xmlns:xsd="http://www.w3.org/2001/XMLSchema" xmlns:xs="http://www.w3.org/2001/XMLSchema" xmlns:p="http://schemas.microsoft.com/office/2006/metadata/properties" xmlns:ns1="http://schemas.microsoft.com/sharepoint/v3" xmlns:ns2="d1329b7c-6044-4869-b39d-5aceadb4d41a" xmlns:ns3="156e1f8b-714d-4901-8a13-0d5f52c19fb7" targetNamespace="http://schemas.microsoft.com/office/2006/metadata/properties" ma:root="true" ma:fieldsID="3271ce195eafffcd988b41ea60f014c1" ns1:_="" ns2:_="" ns3:_="">
    <xsd:import namespace="http://schemas.microsoft.com/sharepoint/v3"/>
    <xsd:import namespace="d1329b7c-6044-4869-b39d-5aceadb4d41a"/>
    <xsd:import namespace="156e1f8b-714d-4901-8a13-0d5f52c19f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329b7c-6044-4869-b39d-5aceadb4d4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b096b25-8b8d-4367-8f7a-2d39f1157f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6e1f8b-714d-4901-8a13-0d5f52c19fb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e6f8a94-2a0e-41c6-b84e-f14fed42d341}" ma:internalName="TaxCatchAll" ma:showField="CatchAllData" ma:web="156e1f8b-714d-4901-8a13-0d5f52c19fb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d1329b7c-6044-4869-b39d-5aceadb4d41a">
      <Terms xmlns="http://schemas.microsoft.com/office/infopath/2007/PartnerControls"/>
    </lcf76f155ced4ddcb4097134ff3c332f>
    <TaxCatchAll xmlns="156e1f8b-714d-4901-8a13-0d5f52c19fb7"/>
    <_ip_UnifiedCompliancePolicyProperties xmlns="http://schemas.microsoft.com/sharepoint/v3" xsi:nil="true"/>
  </documentManagement>
</p:properties>
</file>

<file path=customXml/itemProps1.xml><?xml version="1.0" encoding="utf-8"?>
<ds:datastoreItem xmlns:ds="http://schemas.openxmlformats.org/officeDocument/2006/customXml" ds:itemID="{5408F56A-799B-4815-BE51-8A0CFE07D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1329b7c-6044-4869-b39d-5aceadb4d41a"/>
    <ds:schemaRef ds:uri="156e1f8b-714d-4901-8a13-0d5f52c19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43DCBC-3C2D-43E9-8B43-97C019042761}">
  <ds:schemaRefs>
    <ds:schemaRef ds:uri="http://schemas.microsoft.com/sharepoint/v3/contenttype/forms"/>
  </ds:schemaRefs>
</ds:datastoreItem>
</file>

<file path=customXml/itemProps3.xml><?xml version="1.0" encoding="utf-8"?>
<ds:datastoreItem xmlns:ds="http://schemas.openxmlformats.org/officeDocument/2006/customXml" ds:itemID="{2CB8DB0A-EC8D-4193-8588-612421E3044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662</TotalTime>
  <Words>505</Words>
  <Application>Microsoft Office PowerPoint</Application>
  <PresentationFormat>On-screen Show (4:3)</PresentationFormat>
  <Paragraphs>31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If you lived in the 20th Century</vt:lpstr>
      <vt:lpstr>How big is your neighbourhood?</vt:lpstr>
      <vt:lpstr>What does your house look like?</vt:lpstr>
      <vt:lpstr>…like this</vt:lpstr>
      <vt:lpstr>What do you wear?</vt:lpstr>
      <vt:lpstr>How do you get around?</vt:lpstr>
      <vt:lpstr>…like this…</vt:lpstr>
      <vt:lpstr>Where do you shop?</vt:lpstr>
      <vt:lpstr>Where do you hang out?</vt:lpstr>
      <vt:lpstr>Who are your friends?</vt:lpstr>
      <vt:lpstr>What is happening in the world?</vt:lpstr>
      <vt:lpstr>So was life really that much different?</vt:lpstr>
      <vt:lpstr>My class photo</vt:lpstr>
    </vt:vector>
  </TitlesOfParts>
  <Company>Darebin Libraries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landerso</dc:creator>
  <cp:lastModifiedBy>Katie Junor</cp:lastModifiedBy>
  <cp:revision>8</cp:revision>
  <dcterms:created xsi:type="dcterms:W3CDTF">2012-03-08T00:19:03Z</dcterms:created>
  <dcterms:modified xsi:type="dcterms:W3CDTF">2024-11-25T23:14:36Z</dcterms:modified>
</cp:coreProperties>
</file>