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0" r:id="rId8"/>
    <p:sldId id="259" r:id="rId9"/>
    <p:sldId id="261" r:id="rId10"/>
    <p:sldId id="262" r:id="rId11"/>
    <p:sldId id="263" r:id="rId12"/>
    <p:sldId id="264" r:id="rId13"/>
    <p:sldId id="265" r:id="rId1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70" autoAdjust="0"/>
  </p:normalViewPr>
  <p:slideViewPr>
    <p:cSldViewPr>
      <p:cViewPr varScale="1">
        <p:scale>
          <a:sx n="69" d="100"/>
          <a:sy n="69" d="100"/>
        </p:scale>
        <p:origin x="15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FB0-F14B-6369-31C4-BCB29E1D514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D5677C7-721F-A60F-2236-ADD4BD76C08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AF6692F-E57F-80A6-9C2B-7A1C19E2D3C1}"/>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91E75AF6-C625-CAD1-46B7-42C770D9BBEE}"/>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9EC5AEBD-D05D-2BB4-6D11-4AF986A1276C}"/>
              </a:ext>
            </a:extLst>
          </p:cNvPr>
          <p:cNvSpPr>
            <a:spLocks noGrp="1"/>
          </p:cNvSpPr>
          <p:nvPr>
            <p:ph type="sldNum" sz="quarter" idx="12"/>
          </p:nvPr>
        </p:nvSpPr>
        <p:spPr/>
        <p:txBody>
          <a:bodyPr/>
          <a:lstStyle>
            <a:lvl1pPr>
              <a:defRPr/>
            </a:lvl1pPr>
          </a:lstStyle>
          <a:p>
            <a:fld id="{7D082019-9B45-4BBA-B6B8-4CEA76E050C4}" type="slidenum">
              <a:rPr lang="en-AU" altLang="en-US"/>
              <a:pPr/>
              <a:t>‹#›</a:t>
            </a:fld>
            <a:endParaRPr lang="en-AU" altLang="en-US"/>
          </a:p>
        </p:txBody>
      </p:sp>
    </p:spTree>
    <p:extLst>
      <p:ext uri="{BB962C8B-B14F-4D97-AF65-F5344CB8AC3E}">
        <p14:creationId xmlns:p14="http://schemas.microsoft.com/office/powerpoint/2010/main" val="2373798266"/>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A267A-30A3-7911-C14C-DFB85066FA2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6182E95-587E-E2F9-A71B-7B8E777B1E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B2ECCEC-500C-8471-CCDE-9AC380F5F088}"/>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D389518F-8E0E-FC49-C93A-805AD73844FB}"/>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C57F0586-C6E7-3761-6C55-F57E818629EC}"/>
              </a:ext>
            </a:extLst>
          </p:cNvPr>
          <p:cNvSpPr>
            <a:spLocks noGrp="1"/>
          </p:cNvSpPr>
          <p:nvPr>
            <p:ph type="sldNum" sz="quarter" idx="12"/>
          </p:nvPr>
        </p:nvSpPr>
        <p:spPr/>
        <p:txBody>
          <a:bodyPr/>
          <a:lstStyle>
            <a:lvl1pPr>
              <a:defRPr/>
            </a:lvl1pPr>
          </a:lstStyle>
          <a:p>
            <a:fld id="{7D06758A-0352-4EF1-A20A-305372268117}" type="slidenum">
              <a:rPr lang="en-AU" altLang="en-US"/>
              <a:pPr/>
              <a:t>‹#›</a:t>
            </a:fld>
            <a:endParaRPr lang="en-AU" altLang="en-US"/>
          </a:p>
        </p:txBody>
      </p:sp>
    </p:spTree>
    <p:extLst>
      <p:ext uri="{BB962C8B-B14F-4D97-AF65-F5344CB8AC3E}">
        <p14:creationId xmlns:p14="http://schemas.microsoft.com/office/powerpoint/2010/main" val="2179883374"/>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0649B5-6C2F-F444-36A6-300905614996}"/>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456270E-F274-1D35-3DD3-79DC6F6AB447}"/>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A9F4104-B4F2-32E9-5AB0-5C1A603FAFDC}"/>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8DFC35C2-4565-B83B-05B6-B0ECB1CE25F3}"/>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A7E2F27C-7E20-2D98-08B1-99EE8D00510C}"/>
              </a:ext>
            </a:extLst>
          </p:cNvPr>
          <p:cNvSpPr>
            <a:spLocks noGrp="1"/>
          </p:cNvSpPr>
          <p:nvPr>
            <p:ph type="sldNum" sz="quarter" idx="12"/>
          </p:nvPr>
        </p:nvSpPr>
        <p:spPr/>
        <p:txBody>
          <a:bodyPr/>
          <a:lstStyle>
            <a:lvl1pPr>
              <a:defRPr/>
            </a:lvl1pPr>
          </a:lstStyle>
          <a:p>
            <a:fld id="{22835E81-7953-4DBE-BA1B-DC1C235516BB}" type="slidenum">
              <a:rPr lang="en-AU" altLang="en-US"/>
              <a:pPr/>
              <a:t>‹#›</a:t>
            </a:fld>
            <a:endParaRPr lang="en-AU" altLang="en-US"/>
          </a:p>
        </p:txBody>
      </p:sp>
    </p:spTree>
    <p:extLst>
      <p:ext uri="{BB962C8B-B14F-4D97-AF65-F5344CB8AC3E}">
        <p14:creationId xmlns:p14="http://schemas.microsoft.com/office/powerpoint/2010/main" val="2166614449"/>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61DC-B857-B154-13CA-C2DE80112C6D}"/>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906B3AD-B243-43A8-CFA1-CEBCB1FFE56A}"/>
              </a:ext>
            </a:extLst>
          </p:cNvPr>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DC33DE9-2FE9-913D-873D-75DC5E66E7DC}"/>
              </a:ext>
            </a:extLst>
          </p:cNvPr>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5CEFDDD-26F4-018C-1145-529B5815C86D}"/>
              </a:ext>
            </a:extLst>
          </p:cNvPr>
          <p:cNvSpPr>
            <a:spLocks noGrp="1"/>
          </p:cNvSpPr>
          <p:nvPr>
            <p:ph type="dt" sz="half" idx="10"/>
          </p:nvPr>
        </p:nvSpPr>
        <p:spPr>
          <a:xfrm>
            <a:off x="457200" y="6245225"/>
            <a:ext cx="2133600" cy="476250"/>
          </a:xfrm>
        </p:spPr>
        <p:txBody>
          <a:bodyPr/>
          <a:lstStyle>
            <a:lvl1pPr>
              <a:defRPr/>
            </a:lvl1pPr>
          </a:lstStyle>
          <a:p>
            <a:endParaRPr lang="en-AU" altLang="en-US"/>
          </a:p>
        </p:txBody>
      </p:sp>
      <p:sp>
        <p:nvSpPr>
          <p:cNvPr id="6" name="Footer Placeholder 5">
            <a:extLst>
              <a:ext uri="{FF2B5EF4-FFF2-40B4-BE49-F238E27FC236}">
                <a16:creationId xmlns:a16="http://schemas.microsoft.com/office/drawing/2014/main" id="{40AF512B-D3BA-48B4-08B8-904E2B8194E2}"/>
              </a:ext>
            </a:extLst>
          </p:cNvPr>
          <p:cNvSpPr>
            <a:spLocks noGrp="1"/>
          </p:cNvSpPr>
          <p:nvPr>
            <p:ph type="ftr" sz="quarter" idx="11"/>
          </p:nvPr>
        </p:nvSpPr>
        <p:spPr>
          <a:xfrm>
            <a:off x="3124200" y="6245225"/>
            <a:ext cx="2895600" cy="476250"/>
          </a:xfrm>
        </p:spPr>
        <p:txBody>
          <a:bodyPr/>
          <a:lstStyle>
            <a:lvl1pPr>
              <a:defRPr/>
            </a:lvl1pPr>
          </a:lstStyle>
          <a:p>
            <a:endParaRPr lang="en-AU" altLang="en-US"/>
          </a:p>
        </p:txBody>
      </p:sp>
      <p:sp>
        <p:nvSpPr>
          <p:cNvPr id="7" name="Slide Number Placeholder 6">
            <a:extLst>
              <a:ext uri="{FF2B5EF4-FFF2-40B4-BE49-F238E27FC236}">
                <a16:creationId xmlns:a16="http://schemas.microsoft.com/office/drawing/2014/main" id="{DEAD8652-232B-EC8D-1910-1D68460B4569}"/>
              </a:ext>
            </a:extLst>
          </p:cNvPr>
          <p:cNvSpPr>
            <a:spLocks noGrp="1"/>
          </p:cNvSpPr>
          <p:nvPr>
            <p:ph type="sldNum" sz="quarter" idx="12"/>
          </p:nvPr>
        </p:nvSpPr>
        <p:spPr>
          <a:xfrm>
            <a:off x="6553200" y="6245225"/>
            <a:ext cx="2133600" cy="476250"/>
          </a:xfrm>
        </p:spPr>
        <p:txBody>
          <a:bodyPr/>
          <a:lstStyle>
            <a:lvl1pPr>
              <a:defRPr/>
            </a:lvl1pPr>
          </a:lstStyle>
          <a:p>
            <a:fld id="{739730A4-615B-412B-925A-2400DC1BE49A}" type="slidenum">
              <a:rPr lang="en-AU" altLang="en-US"/>
              <a:pPr/>
              <a:t>‹#›</a:t>
            </a:fld>
            <a:endParaRPr lang="en-AU" altLang="en-US"/>
          </a:p>
        </p:txBody>
      </p:sp>
    </p:spTree>
    <p:extLst>
      <p:ext uri="{BB962C8B-B14F-4D97-AF65-F5344CB8AC3E}">
        <p14:creationId xmlns:p14="http://schemas.microsoft.com/office/powerpoint/2010/main" val="3908983115"/>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A09C-03CB-B048-D91D-12E576925B9C}"/>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8584048-0BF5-8C5B-CF59-0666B936E452}"/>
              </a:ext>
            </a:extLst>
          </p:cNvPr>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46B1831-0CF4-9661-72CD-81F2450D80A6}"/>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9D16BD4-B16D-430D-272F-6235138915CE}"/>
              </a:ext>
            </a:extLst>
          </p:cNvPr>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a:extLst>
              <a:ext uri="{FF2B5EF4-FFF2-40B4-BE49-F238E27FC236}">
                <a16:creationId xmlns:a16="http://schemas.microsoft.com/office/drawing/2014/main" id="{9EA935F5-FEE5-20AB-5E1F-7FD0FCFF6EC8}"/>
              </a:ext>
            </a:extLst>
          </p:cNvPr>
          <p:cNvSpPr>
            <a:spLocks noGrp="1"/>
          </p:cNvSpPr>
          <p:nvPr>
            <p:ph type="dt" sz="half" idx="10"/>
          </p:nvPr>
        </p:nvSpPr>
        <p:spPr>
          <a:xfrm>
            <a:off x="457200" y="6245225"/>
            <a:ext cx="2133600" cy="476250"/>
          </a:xfrm>
        </p:spPr>
        <p:txBody>
          <a:bodyPr/>
          <a:lstStyle>
            <a:lvl1pPr>
              <a:defRPr/>
            </a:lvl1pPr>
          </a:lstStyle>
          <a:p>
            <a:endParaRPr lang="en-AU" altLang="en-US"/>
          </a:p>
        </p:txBody>
      </p:sp>
      <p:sp>
        <p:nvSpPr>
          <p:cNvPr id="7" name="Footer Placeholder 6">
            <a:extLst>
              <a:ext uri="{FF2B5EF4-FFF2-40B4-BE49-F238E27FC236}">
                <a16:creationId xmlns:a16="http://schemas.microsoft.com/office/drawing/2014/main" id="{55663E57-0C13-FA32-C166-5C3E2B69DD1F}"/>
              </a:ext>
            </a:extLst>
          </p:cNvPr>
          <p:cNvSpPr>
            <a:spLocks noGrp="1"/>
          </p:cNvSpPr>
          <p:nvPr>
            <p:ph type="ftr" sz="quarter" idx="11"/>
          </p:nvPr>
        </p:nvSpPr>
        <p:spPr>
          <a:xfrm>
            <a:off x="3124200" y="6245225"/>
            <a:ext cx="2895600" cy="476250"/>
          </a:xfrm>
        </p:spPr>
        <p:txBody>
          <a:bodyPr/>
          <a:lstStyle>
            <a:lvl1pPr>
              <a:defRPr/>
            </a:lvl1pPr>
          </a:lstStyle>
          <a:p>
            <a:endParaRPr lang="en-AU" altLang="en-US"/>
          </a:p>
        </p:txBody>
      </p:sp>
      <p:sp>
        <p:nvSpPr>
          <p:cNvPr id="8" name="Slide Number Placeholder 7">
            <a:extLst>
              <a:ext uri="{FF2B5EF4-FFF2-40B4-BE49-F238E27FC236}">
                <a16:creationId xmlns:a16="http://schemas.microsoft.com/office/drawing/2014/main" id="{27722BF4-BB65-9F45-0EFE-0A45DB78CF0C}"/>
              </a:ext>
            </a:extLst>
          </p:cNvPr>
          <p:cNvSpPr>
            <a:spLocks noGrp="1"/>
          </p:cNvSpPr>
          <p:nvPr>
            <p:ph type="sldNum" sz="quarter" idx="12"/>
          </p:nvPr>
        </p:nvSpPr>
        <p:spPr>
          <a:xfrm>
            <a:off x="6553200" y="6245225"/>
            <a:ext cx="2133600" cy="476250"/>
          </a:xfrm>
        </p:spPr>
        <p:txBody>
          <a:bodyPr/>
          <a:lstStyle>
            <a:lvl1pPr>
              <a:defRPr/>
            </a:lvl1pPr>
          </a:lstStyle>
          <a:p>
            <a:fld id="{50C25F56-142A-4F97-AF9B-D99613D28223}" type="slidenum">
              <a:rPr lang="en-AU" altLang="en-US"/>
              <a:pPr/>
              <a:t>‹#›</a:t>
            </a:fld>
            <a:endParaRPr lang="en-AU" altLang="en-US"/>
          </a:p>
        </p:txBody>
      </p:sp>
    </p:spTree>
    <p:extLst>
      <p:ext uri="{BB962C8B-B14F-4D97-AF65-F5344CB8AC3E}">
        <p14:creationId xmlns:p14="http://schemas.microsoft.com/office/powerpoint/2010/main" val="161049379"/>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49952-8B1A-8602-3522-B737BD7EB9DC}"/>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620F7A4-CF3E-B4E0-ACDA-D6BBA6191F69}"/>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B87D63A-A74B-A2F2-A18B-407ED0245E8F}"/>
              </a:ext>
            </a:extLst>
          </p:cNvPr>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5EEF1A3-6DFD-3109-7B86-B611B44254AD}"/>
              </a:ext>
            </a:extLst>
          </p:cNvPr>
          <p:cNvSpPr>
            <a:spLocks noGrp="1"/>
          </p:cNvSpPr>
          <p:nvPr>
            <p:ph type="dt" sz="half" idx="10"/>
          </p:nvPr>
        </p:nvSpPr>
        <p:spPr>
          <a:xfrm>
            <a:off x="457200" y="6245225"/>
            <a:ext cx="2133600" cy="476250"/>
          </a:xfrm>
        </p:spPr>
        <p:txBody>
          <a:bodyPr/>
          <a:lstStyle>
            <a:lvl1pPr>
              <a:defRPr/>
            </a:lvl1pPr>
          </a:lstStyle>
          <a:p>
            <a:endParaRPr lang="en-AU" altLang="en-US"/>
          </a:p>
        </p:txBody>
      </p:sp>
      <p:sp>
        <p:nvSpPr>
          <p:cNvPr id="6" name="Footer Placeholder 5">
            <a:extLst>
              <a:ext uri="{FF2B5EF4-FFF2-40B4-BE49-F238E27FC236}">
                <a16:creationId xmlns:a16="http://schemas.microsoft.com/office/drawing/2014/main" id="{E36FBF26-1B3D-94F9-90AE-C20C13B13D67}"/>
              </a:ext>
            </a:extLst>
          </p:cNvPr>
          <p:cNvSpPr>
            <a:spLocks noGrp="1"/>
          </p:cNvSpPr>
          <p:nvPr>
            <p:ph type="ftr" sz="quarter" idx="11"/>
          </p:nvPr>
        </p:nvSpPr>
        <p:spPr>
          <a:xfrm>
            <a:off x="3124200" y="6245225"/>
            <a:ext cx="2895600" cy="476250"/>
          </a:xfrm>
        </p:spPr>
        <p:txBody>
          <a:bodyPr/>
          <a:lstStyle>
            <a:lvl1pPr>
              <a:defRPr/>
            </a:lvl1pPr>
          </a:lstStyle>
          <a:p>
            <a:endParaRPr lang="en-AU" altLang="en-US"/>
          </a:p>
        </p:txBody>
      </p:sp>
      <p:sp>
        <p:nvSpPr>
          <p:cNvPr id="7" name="Slide Number Placeholder 6">
            <a:extLst>
              <a:ext uri="{FF2B5EF4-FFF2-40B4-BE49-F238E27FC236}">
                <a16:creationId xmlns:a16="http://schemas.microsoft.com/office/drawing/2014/main" id="{C48F0BF8-6C27-5FC4-78E5-E7628DBA1F8C}"/>
              </a:ext>
            </a:extLst>
          </p:cNvPr>
          <p:cNvSpPr>
            <a:spLocks noGrp="1"/>
          </p:cNvSpPr>
          <p:nvPr>
            <p:ph type="sldNum" sz="quarter" idx="12"/>
          </p:nvPr>
        </p:nvSpPr>
        <p:spPr>
          <a:xfrm>
            <a:off x="6553200" y="6245225"/>
            <a:ext cx="2133600" cy="476250"/>
          </a:xfrm>
        </p:spPr>
        <p:txBody>
          <a:bodyPr/>
          <a:lstStyle>
            <a:lvl1pPr>
              <a:defRPr/>
            </a:lvl1pPr>
          </a:lstStyle>
          <a:p>
            <a:fld id="{DD0EDBA3-0AE6-4864-AD73-41237659EF82}" type="slidenum">
              <a:rPr lang="en-AU" altLang="en-US"/>
              <a:pPr/>
              <a:t>‹#›</a:t>
            </a:fld>
            <a:endParaRPr lang="en-AU" altLang="en-US"/>
          </a:p>
        </p:txBody>
      </p:sp>
    </p:spTree>
    <p:extLst>
      <p:ext uri="{BB962C8B-B14F-4D97-AF65-F5344CB8AC3E}">
        <p14:creationId xmlns:p14="http://schemas.microsoft.com/office/powerpoint/2010/main" val="3858796913"/>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163D-52C0-7348-7985-26C77AC1A8AE}"/>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81792FE-E68E-3667-78CA-F4DD003AACD6}"/>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249FEDF-116B-9A48-8FA6-3E0E4BACDE3D}"/>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FD5BD40-623F-9CAE-E419-10253BAD6E30}"/>
              </a:ext>
            </a:extLst>
          </p:cNvPr>
          <p:cNvSpPr>
            <a:spLocks noGrp="1"/>
          </p:cNvSpPr>
          <p:nvPr>
            <p:ph type="dt" sz="half" idx="10"/>
          </p:nvPr>
        </p:nvSpPr>
        <p:spPr>
          <a:xfrm>
            <a:off x="457200" y="6245225"/>
            <a:ext cx="2133600" cy="476250"/>
          </a:xfrm>
        </p:spPr>
        <p:txBody>
          <a:bodyPr/>
          <a:lstStyle>
            <a:lvl1pPr>
              <a:defRPr/>
            </a:lvl1pPr>
          </a:lstStyle>
          <a:p>
            <a:endParaRPr lang="en-AU" altLang="en-US"/>
          </a:p>
        </p:txBody>
      </p:sp>
      <p:sp>
        <p:nvSpPr>
          <p:cNvPr id="6" name="Footer Placeholder 5">
            <a:extLst>
              <a:ext uri="{FF2B5EF4-FFF2-40B4-BE49-F238E27FC236}">
                <a16:creationId xmlns:a16="http://schemas.microsoft.com/office/drawing/2014/main" id="{6E472A62-0F3E-B80B-49B6-E62B3F451498}"/>
              </a:ext>
            </a:extLst>
          </p:cNvPr>
          <p:cNvSpPr>
            <a:spLocks noGrp="1"/>
          </p:cNvSpPr>
          <p:nvPr>
            <p:ph type="ftr" sz="quarter" idx="11"/>
          </p:nvPr>
        </p:nvSpPr>
        <p:spPr>
          <a:xfrm>
            <a:off x="3124200" y="6245225"/>
            <a:ext cx="2895600" cy="476250"/>
          </a:xfrm>
        </p:spPr>
        <p:txBody>
          <a:bodyPr/>
          <a:lstStyle>
            <a:lvl1pPr>
              <a:defRPr/>
            </a:lvl1pPr>
          </a:lstStyle>
          <a:p>
            <a:endParaRPr lang="en-AU" altLang="en-US"/>
          </a:p>
        </p:txBody>
      </p:sp>
      <p:sp>
        <p:nvSpPr>
          <p:cNvPr id="7" name="Slide Number Placeholder 6">
            <a:extLst>
              <a:ext uri="{FF2B5EF4-FFF2-40B4-BE49-F238E27FC236}">
                <a16:creationId xmlns:a16="http://schemas.microsoft.com/office/drawing/2014/main" id="{F24ACD84-F9D8-A865-1DB1-7E76F7A6ABC5}"/>
              </a:ext>
            </a:extLst>
          </p:cNvPr>
          <p:cNvSpPr>
            <a:spLocks noGrp="1"/>
          </p:cNvSpPr>
          <p:nvPr>
            <p:ph type="sldNum" sz="quarter" idx="12"/>
          </p:nvPr>
        </p:nvSpPr>
        <p:spPr>
          <a:xfrm>
            <a:off x="6553200" y="6245225"/>
            <a:ext cx="2133600" cy="476250"/>
          </a:xfrm>
        </p:spPr>
        <p:txBody>
          <a:bodyPr/>
          <a:lstStyle>
            <a:lvl1pPr>
              <a:defRPr/>
            </a:lvl1pPr>
          </a:lstStyle>
          <a:p>
            <a:fld id="{1B03C8D4-F6EB-4109-A952-D4E6E29DBB79}" type="slidenum">
              <a:rPr lang="en-AU" altLang="en-US"/>
              <a:pPr/>
              <a:t>‹#›</a:t>
            </a:fld>
            <a:endParaRPr lang="en-AU" altLang="en-US"/>
          </a:p>
        </p:txBody>
      </p:sp>
    </p:spTree>
    <p:extLst>
      <p:ext uri="{BB962C8B-B14F-4D97-AF65-F5344CB8AC3E}">
        <p14:creationId xmlns:p14="http://schemas.microsoft.com/office/powerpoint/2010/main" val="3792630429"/>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0D6D-80BE-F226-C924-41E3528E6C3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5BC9072-43A3-5E43-991F-8199B6DDCD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4ABB2B1-7DC8-52B3-3CA2-AFBA4B98CED7}"/>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626F02AE-DA58-2AFC-3BF0-50F231277F71}"/>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384CB12F-959F-65C7-3F7D-FF7D09200589}"/>
              </a:ext>
            </a:extLst>
          </p:cNvPr>
          <p:cNvSpPr>
            <a:spLocks noGrp="1"/>
          </p:cNvSpPr>
          <p:nvPr>
            <p:ph type="sldNum" sz="quarter" idx="12"/>
          </p:nvPr>
        </p:nvSpPr>
        <p:spPr/>
        <p:txBody>
          <a:bodyPr/>
          <a:lstStyle>
            <a:lvl1pPr>
              <a:defRPr/>
            </a:lvl1pPr>
          </a:lstStyle>
          <a:p>
            <a:fld id="{D194969E-73EF-450E-A173-40867D672382}" type="slidenum">
              <a:rPr lang="en-AU" altLang="en-US"/>
              <a:pPr/>
              <a:t>‹#›</a:t>
            </a:fld>
            <a:endParaRPr lang="en-AU" altLang="en-US"/>
          </a:p>
        </p:txBody>
      </p:sp>
    </p:spTree>
    <p:extLst>
      <p:ext uri="{BB962C8B-B14F-4D97-AF65-F5344CB8AC3E}">
        <p14:creationId xmlns:p14="http://schemas.microsoft.com/office/powerpoint/2010/main" val="2944607623"/>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7C93-30D1-767C-9D3A-4C2ADFD0E03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A7CC2D8-6ED6-D3C6-3154-0BB354E454F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A145F08-9FC7-063E-D5ED-612AB8BA54FA}"/>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ECEDB50D-70FF-8D4D-1F8F-9CCF517D9086}"/>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9AC8F743-CF7D-62FB-0336-21B636979E2B}"/>
              </a:ext>
            </a:extLst>
          </p:cNvPr>
          <p:cNvSpPr>
            <a:spLocks noGrp="1"/>
          </p:cNvSpPr>
          <p:nvPr>
            <p:ph type="sldNum" sz="quarter" idx="12"/>
          </p:nvPr>
        </p:nvSpPr>
        <p:spPr/>
        <p:txBody>
          <a:bodyPr/>
          <a:lstStyle>
            <a:lvl1pPr>
              <a:defRPr/>
            </a:lvl1pPr>
          </a:lstStyle>
          <a:p>
            <a:fld id="{AB63A294-0DC9-444F-A6BA-D6A2B6D44AA6}" type="slidenum">
              <a:rPr lang="en-AU" altLang="en-US"/>
              <a:pPr/>
              <a:t>‹#›</a:t>
            </a:fld>
            <a:endParaRPr lang="en-AU" altLang="en-US"/>
          </a:p>
        </p:txBody>
      </p:sp>
    </p:spTree>
    <p:extLst>
      <p:ext uri="{BB962C8B-B14F-4D97-AF65-F5344CB8AC3E}">
        <p14:creationId xmlns:p14="http://schemas.microsoft.com/office/powerpoint/2010/main" val="1105190763"/>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6F885-E4FA-93B3-169A-A642EEA8E88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186D99B-A50E-3D68-C7A8-9EFE4EC3F21D}"/>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95B6BF4-345D-A183-5CF8-63BA9B978AC3}"/>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11EB7CA-56DC-81FC-BABD-A07DB5DC18AE}"/>
              </a:ext>
            </a:extLst>
          </p:cNvPr>
          <p:cNvSpPr>
            <a:spLocks noGrp="1"/>
          </p:cNvSpPr>
          <p:nvPr>
            <p:ph type="dt" sz="half" idx="10"/>
          </p:nvPr>
        </p:nvSpPr>
        <p:spPr/>
        <p:txBody>
          <a:bodyPr/>
          <a:lstStyle>
            <a:lvl1pPr>
              <a:defRPr/>
            </a:lvl1pPr>
          </a:lstStyle>
          <a:p>
            <a:endParaRPr lang="en-AU" altLang="en-US"/>
          </a:p>
        </p:txBody>
      </p:sp>
      <p:sp>
        <p:nvSpPr>
          <p:cNvPr id="6" name="Footer Placeholder 5">
            <a:extLst>
              <a:ext uri="{FF2B5EF4-FFF2-40B4-BE49-F238E27FC236}">
                <a16:creationId xmlns:a16="http://schemas.microsoft.com/office/drawing/2014/main" id="{AE884435-C99D-B513-C216-FD354757907B}"/>
              </a:ext>
            </a:extLst>
          </p:cNvPr>
          <p:cNvSpPr>
            <a:spLocks noGrp="1"/>
          </p:cNvSpPr>
          <p:nvPr>
            <p:ph type="ftr" sz="quarter" idx="11"/>
          </p:nvPr>
        </p:nvSpPr>
        <p:spPr/>
        <p:txBody>
          <a:bodyPr/>
          <a:lstStyle>
            <a:lvl1pPr>
              <a:defRPr/>
            </a:lvl1pPr>
          </a:lstStyle>
          <a:p>
            <a:endParaRPr lang="en-AU" altLang="en-US"/>
          </a:p>
        </p:txBody>
      </p:sp>
      <p:sp>
        <p:nvSpPr>
          <p:cNvPr id="7" name="Slide Number Placeholder 6">
            <a:extLst>
              <a:ext uri="{FF2B5EF4-FFF2-40B4-BE49-F238E27FC236}">
                <a16:creationId xmlns:a16="http://schemas.microsoft.com/office/drawing/2014/main" id="{0FCB94DE-FD96-1449-1968-EBD33918D737}"/>
              </a:ext>
            </a:extLst>
          </p:cNvPr>
          <p:cNvSpPr>
            <a:spLocks noGrp="1"/>
          </p:cNvSpPr>
          <p:nvPr>
            <p:ph type="sldNum" sz="quarter" idx="12"/>
          </p:nvPr>
        </p:nvSpPr>
        <p:spPr/>
        <p:txBody>
          <a:bodyPr/>
          <a:lstStyle>
            <a:lvl1pPr>
              <a:defRPr/>
            </a:lvl1pPr>
          </a:lstStyle>
          <a:p>
            <a:fld id="{7DA69BBA-4F95-40FD-BDF9-B06919C61075}" type="slidenum">
              <a:rPr lang="en-AU" altLang="en-US"/>
              <a:pPr/>
              <a:t>‹#›</a:t>
            </a:fld>
            <a:endParaRPr lang="en-AU" altLang="en-US"/>
          </a:p>
        </p:txBody>
      </p:sp>
    </p:spTree>
    <p:extLst>
      <p:ext uri="{BB962C8B-B14F-4D97-AF65-F5344CB8AC3E}">
        <p14:creationId xmlns:p14="http://schemas.microsoft.com/office/powerpoint/2010/main" val="229145852"/>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24DC-E01A-E5F2-41B3-63A22FF979F2}"/>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BA28AFF-829C-EC01-BDF1-D5AD76CD91E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B396C3-0BE7-556C-D866-0B7921FC1C7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1A8666E-428A-35A1-1D3A-116D6D7BF62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D08E2D-25F0-1B41-999B-68F21F52931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3BE35BB-A437-EA24-3F22-7B3718BFA60D}"/>
              </a:ext>
            </a:extLst>
          </p:cNvPr>
          <p:cNvSpPr>
            <a:spLocks noGrp="1"/>
          </p:cNvSpPr>
          <p:nvPr>
            <p:ph type="dt" sz="half" idx="10"/>
          </p:nvPr>
        </p:nvSpPr>
        <p:spPr/>
        <p:txBody>
          <a:bodyPr/>
          <a:lstStyle>
            <a:lvl1pPr>
              <a:defRPr/>
            </a:lvl1pPr>
          </a:lstStyle>
          <a:p>
            <a:endParaRPr lang="en-AU" altLang="en-US"/>
          </a:p>
        </p:txBody>
      </p:sp>
      <p:sp>
        <p:nvSpPr>
          <p:cNvPr id="8" name="Footer Placeholder 7">
            <a:extLst>
              <a:ext uri="{FF2B5EF4-FFF2-40B4-BE49-F238E27FC236}">
                <a16:creationId xmlns:a16="http://schemas.microsoft.com/office/drawing/2014/main" id="{825E3114-54AD-1272-5F33-C7304E656FF2}"/>
              </a:ext>
            </a:extLst>
          </p:cNvPr>
          <p:cNvSpPr>
            <a:spLocks noGrp="1"/>
          </p:cNvSpPr>
          <p:nvPr>
            <p:ph type="ftr" sz="quarter" idx="11"/>
          </p:nvPr>
        </p:nvSpPr>
        <p:spPr/>
        <p:txBody>
          <a:bodyPr/>
          <a:lstStyle>
            <a:lvl1pPr>
              <a:defRPr/>
            </a:lvl1pPr>
          </a:lstStyle>
          <a:p>
            <a:endParaRPr lang="en-AU" altLang="en-US"/>
          </a:p>
        </p:txBody>
      </p:sp>
      <p:sp>
        <p:nvSpPr>
          <p:cNvPr id="9" name="Slide Number Placeholder 8">
            <a:extLst>
              <a:ext uri="{FF2B5EF4-FFF2-40B4-BE49-F238E27FC236}">
                <a16:creationId xmlns:a16="http://schemas.microsoft.com/office/drawing/2014/main" id="{9BA32ADC-D473-6978-C2F0-57EBC2B9ACAA}"/>
              </a:ext>
            </a:extLst>
          </p:cNvPr>
          <p:cNvSpPr>
            <a:spLocks noGrp="1"/>
          </p:cNvSpPr>
          <p:nvPr>
            <p:ph type="sldNum" sz="quarter" idx="12"/>
          </p:nvPr>
        </p:nvSpPr>
        <p:spPr/>
        <p:txBody>
          <a:bodyPr/>
          <a:lstStyle>
            <a:lvl1pPr>
              <a:defRPr/>
            </a:lvl1pPr>
          </a:lstStyle>
          <a:p>
            <a:fld id="{B1248070-B917-4B1F-AF2B-1CEF2EF3EF65}" type="slidenum">
              <a:rPr lang="en-AU" altLang="en-US"/>
              <a:pPr/>
              <a:t>‹#›</a:t>
            </a:fld>
            <a:endParaRPr lang="en-AU" altLang="en-US"/>
          </a:p>
        </p:txBody>
      </p:sp>
    </p:spTree>
    <p:extLst>
      <p:ext uri="{BB962C8B-B14F-4D97-AF65-F5344CB8AC3E}">
        <p14:creationId xmlns:p14="http://schemas.microsoft.com/office/powerpoint/2010/main" val="552652482"/>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92B5-71E1-7039-BF98-E36561FAD75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F08637F-FFFC-6455-670D-8145CD51DEA9}"/>
              </a:ext>
            </a:extLst>
          </p:cNvPr>
          <p:cNvSpPr>
            <a:spLocks noGrp="1"/>
          </p:cNvSpPr>
          <p:nvPr>
            <p:ph type="dt" sz="half" idx="10"/>
          </p:nvPr>
        </p:nvSpPr>
        <p:spPr/>
        <p:txBody>
          <a:bodyPr/>
          <a:lstStyle>
            <a:lvl1pPr>
              <a:defRPr/>
            </a:lvl1pPr>
          </a:lstStyle>
          <a:p>
            <a:endParaRPr lang="en-AU" altLang="en-US"/>
          </a:p>
        </p:txBody>
      </p:sp>
      <p:sp>
        <p:nvSpPr>
          <p:cNvPr id="4" name="Footer Placeholder 3">
            <a:extLst>
              <a:ext uri="{FF2B5EF4-FFF2-40B4-BE49-F238E27FC236}">
                <a16:creationId xmlns:a16="http://schemas.microsoft.com/office/drawing/2014/main" id="{43B3425B-23DA-AE9F-A703-4EA30B2E695D}"/>
              </a:ext>
            </a:extLst>
          </p:cNvPr>
          <p:cNvSpPr>
            <a:spLocks noGrp="1"/>
          </p:cNvSpPr>
          <p:nvPr>
            <p:ph type="ftr" sz="quarter" idx="11"/>
          </p:nvPr>
        </p:nvSpPr>
        <p:spPr/>
        <p:txBody>
          <a:bodyPr/>
          <a:lstStyle>
            <a:lvl1pPr>
              <a:defRPr/>
            </a:lvl1pPr>
          </a:lstStyle>
          <a:p>
            <a:endParaRPr lang="en-AU" altLang="en-US"/>
          </a:p>
        </p:txBody>
      </p:sp>
      <p:sp>
        <p:nvSpPr>
          <p:cNvPr id="5" name="Slide Number Placeholder 4">
            <a:extLst>
              <a:ext uri="{FF2B5EF4-FFF2-40B4-BE49-F238E27FC236}">
                <a16:creationId xmlns:a16="http://schemas.microsoft.com/office/drawing/2014/main" id="{4E6D480C-1E8A-D87B-2235-93FD85865B0D}"/>
              </a:ext>
            </a:extLst>
          </p:cNvPr>
          <p:cNvSpPr>
            <a:spLocks noGrp="1"/>
          </p:cNvSpPr>
          <p:nvPr>
            <p:ph type="sldNum" sz="quarter" idx="12"/>
          </p:nvPr>
        </p:nvSpPr>
        <p:spPr/>
        <p:txBody>
          <a:bodyPr/>
          <a:lstStyle>
            <a:lvl1pPr>
              <a:defRPr/>
            </a:lvl1pPr>
          </a:lstStyle>
          <a:p>
            <a:fld id="{CEA0FFF7-4C3A-4DEF-8397-6A4C6E04D073}" type="slidenum">
              <a:rPr lang="en-AU" altLang="en-US"/>
              <a:pPr/>
              <a:t>‹#›</a:t>
            </a:fld>
            <a:endParaRPr lang="en-AU" altLang="en-US"/>
          </a:p>
        </p:txBody>
      </p:sp>
    </p:spTree>
    <p:extLst>
      <p:ext uri="{BB962C8B-B14F-4D97-AF65-F5344CB8AC3E}">
        <p14:creationId xmlns:p14="http://schemas.microsoft.com/office/powerpoint/2010/main" val="438778248"/>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255DD-72CB-2EA5-4603-A832D4DEC3EA}"/>
              </a:ext>
            </a:extLst>
          </p:cNvPr>
          <p:cNvSpPr>
            <a:spLocks noGrp="1"/>
          </p:cNvSpPr>
          <p:nvPr>
            <p:ph type="dt" sz="half" idx="10"/>
          </p:nvPr>
        </p:nvSpPr>
        <p:spPr/>
        <p:txBody>
          <a:bodyPr/>
          <a:lstStyle>
            <a:lvl1pPr>
              <a:defRPr/>
            </a:lvl1pPr>
          </a:lstStyle>
          <a:p>
            <a:endParaRPr lang="en-AU" altLang="en-US"/>
          </a:p>
        </p:txBody>
      </p:sp>
      <p:sp>
        <p:nvSpPr>
          <p:cNvPr id="3" name="Footer Placeholder 2">
            <a:extLst>
              <a:ext uri="{FF2B5EF4-FFF2-40B4-BE49-F238E27FC236}">
                <a16:creationId xmlns:a16="http://schemas.microsoft.com/office/drawing/2014/main" id="{05878E18-92EF-19B8-0827-141B213815EF}"/>
              </a:ext>
            </a:extLst>
          </p:cNvPr>
          <p:cNvSpPr>
            <a:spLocks noGrp="1"/>
          </p:cNvSpPr>
          <p:nvPr>
            <p:ph type="ftr" sz="quarter" idx="11"/>
          </p:nvPr>
        </p:nvSpPr>
        <p:spPr/>
        <p:txBody>
          <a:bodyPr/>
          <a:lstStyle>
            <a:lvl1pPr>
              <a:defRPr/>
            </a:lvl1pPr>
          </a:lstStyle>
          <a:p>
            <a:endParaRPr lang="en-AU" altLang="en-US"/>
          </a:p>
        </p:txBody>
      </p:sp>
      <p:sp>
        <p:nvSpPr>
          <p:cNvPr id="4" name="Slide Number Placeholder 3">
            <a:extLst>
              <a:ext uri="{FF2B5EF4-FFF2-40B4-BE49-F238E27FC236}">
                <a16:creationId xmlns:a16="http://schemas.microsoft.com/office/drawing/2014/main" id="{C300FF0B-77FF-A1AF-ED36-DFA07C940BF5}"/>
              </a:ext>
            </a:extLst>
          </p:cNvPr>
          <p:cNvSpPr>
            <a:spLocks noGrp="1"/>
          </p:cNvSpPr>
          <p:nvPr>
            <p:ph type="sldNum" sz="quarter" idx="12"/>
          </p:nvPr>
        </p:nvSpPr>
        <p:spPr/>
        <p:txBody>
          <a:bodyPr/>
          <a:lstStyle>
            <a:lvl1pPr>
              <a:defRPr/>
            </a:lvl1pPr>
          </a:lstStyle>
          <a:p>
            <a:fld id="{B99F6DA7-2604-4628-BC70-AF5BC7BA59DC}" type="slidenum">
              <a:rPr lang="en-AU" altLang="en-US"/>
              <a:pPr/>
              <a:t>‹#›</a:t>
            </a:fld>
            <a:endParaRPr lang="en-AU" altLang="en-US"/>
          </a:p>
        </p:txBody>
      </p:sp>
    </p:spTree>
    <p:extLst>
      <p:ext uri="{BB962C8B-B14F-4D97-AF65-F5344CB8AC3E}">
        <p14:creationId xmlns:p14="http://schemas.microsoft.com/office/powerpoint/2010/main" val="2141787879"/>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62FF-30E0-1A02-BE98-73737C5239E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69D122C-EF9B-30E9-1E7A-DC5275D7A12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DF2B79E-25B3-BBD5-AD57-211DBF83D3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482D4-E69C-01B7-F64F-1D3C217913EC}"/>
              </a:ext>
            </a:extLst>
          </p:cNvPr>
          <p:cNvSpPr>
            <a:spLocks noGrp="1"/>
          </p:cNvSpPr>
          <p:nvPr>
            <p:ph type="dt" sz="half" idx="10"/>
          </p:nvPr>
        </p:nvSpPr>
        <p:spPr/>
        <p:txBody>
          <a:bodyPr/>
          <a:lstStyle>
            <a:lvl1pPr>
              <a:defRPr/>
            </a:lvl1pPr>
          </a:lstStyle>
          <a:p>
            <a:endParaRPr lang="en-AU" altLang="en-US"/>
          </a:p>
        </p:txBody>
      </p:sp>
      <p:sp>
        <p:nvSpPr>
          <p:cNvPr id="6" name="Footer Placeholder 5">
            <a:extLst>
              <a:ext uri="{FF2B5EF4-FFF2-40B4-BE49-F238E27FC236}">
                <a16:creationId xmlns:a16="http://schemas.microsoft.com/office/drawing/2014/main" id="{24DF1416-8265-F896-D731-90855A299FAA}"/>
              </a:ext>
            </a:extLst>
          </p:cNvPr>
          <p:cNvSpPr>
            <a:spLocks noGrp="1"/>
          </p:cNvSpPr>
          <p:nvPr>
            <p:ph type="ftr" sz="quarter" idx="11"/>
          </p:nvPr>
        </p:nvSpPr>
        <p:spPr/>
        <p:txBody>
          <a:bodyPr/>
          <a:lstStyle>
            <a:lvl1pPr>
              <a:defRPr/>
            </a:lvl1pPr>
          </a:lstStyle>
          <a:p>
            <a:endParaRPr lang="en-AU" altLang="en-US"/>
          </a:p>
        </p:txBody>
      </p:sp>
      <p:sp>
        <p:nvSpPr>
          <p:cNvPr id="7" name="Slide Number Placeholder 6">
            <a:extLst>
              <a:ext uri="{FF2B5EF4-FFF2-40B4-BE49-F238E27FC236}">
                <a16:creationId xmlns:a16="http://schemas.microsoft.com/office/drawing/2014/main" id="{3ABFCDE0-5BF1-FF74-F538-F81994C9051D}"/>
              </a:ext>
            </a:extLst>
          </p:cNvPr>
          <p:cNvSpPr>
            <a:spLocks noGrp="1"/>
          </p:cNvSpPr>
          <p:nvPr>
            <p:ph type="sldNum" sz="quarter" idx="12"/>
          </p:nvPr>
        </p:nvSpPr>
        <p:spPr/>
        <p:txBody>
          <a:bodyPr/>
          <a:lstStyle>
            <a:lvl1pPr>
              <a:defRPr/>
            </a:lvl1pPr>
          </a:lstStyle>
          <a:p>
            <a:fld id="{5E56AC73-CF04-4A68-9A70-2C9207593FE1}" type="slidenum">
              <a:rPr lang="en-AU" altLang="en-US"/>
              <a:pPr/>
              <a:t>‹#›</a:t>
            </a:fld>
            <a:endParaRPr lang="en-AU" altLang="en-US"/>
          </a:p>
        </p:txBody>
      </p:sp>
    </p:spTree>
    <p:extLst>
      <p:ext uri="{BB962C8B-B14F-4D97-AF65-F5344CB8AC3E}">
        <p14:creationId xmlns:p14="http://schemas.microsoft.com/office/powerpoint/2010/main" val="3555536902"/>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0C47-0E22-60A6-B470-28C2446089A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89A7D51-B53E-29C0-50EA-689EF0308B1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86BE2DC-8028-44FF-0BFE-385CD00CB59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D55734-C415-8EA4-0EFA-3CF0306C1CFE}"/>
              </a:ext>
            </a:extLst>
          </p:cNvPr>
          <p:cNvSpPr>
            <a:spLocks noGrp="1"/>
          </p:cNvSpPr>
          <p:nvPr>
            <p:ph type="dt" sz="half" idx="10"/>
          </p:nvPr>
        </p:nvSpPr>
        <p:spPr/>
        <p:txBody>
          <a:bodyPr/>
          <a:lstStyle>
            <a:lvl1pPr>
              <a:defRPr/>
            </a:lvl1pPr>
          </a:lstStyle>
          <a:p>
            <a:endParaRPr lang="en-AU" altLang="en-US"/>
          </a:p>
        </p:txBody>
      </p:sp>
      <p:sp>
        <p:nvSpPr>
          <p:cNvPr id="6" name="Footer Placeholder 5">
            <a:extLst>
              <a:ext uri="{FF2B5EF4-FFF2-40B4-BE49-F238E27FC236}">
                <a16:creationId xmlns:a16="http://schemas.microsoft.com/office/drawing/2014/main" id="{2A510B64-3E73-3174-EDB2-5DFF42D92868}"/>
              </a:ext>
            </a:extLst>
          </p:cNvPr>
          <p:cNvSpPr>
            <a:spLocks noGrp="1"/>
          </p:cNvSpPr>
          <p:nvPr>
            <p:ph type="ftr" sz="quarter" idx="11"/>
          </p:nvPr>
        </p:nvSpPr>
        <p:spPr/>
        <p:txBody>
          <a:bodyPr/>
          <a:lstStyle>
            <a:lvl1pPr>
              <a:defRPr/>
            </a:lvl1pPr>
          </a:lstStyle>
          <a:p>
            <a:endParaRPr lang="en-AU" altLang="en-US"/>
          </a:p>
        </p:txBody>
      </p:sp>
      <p:sp>
        <p:nvSpPr>
          <p:cNvPr id="7" name="Slide Number Placeholder 6">
            <a:extLst>
              <a:ext uri="{FF2B5EF4-FFF2-40B4-BE49-F238E27FC236}">
                <a16:creationId xmlns:a16="http://schemas.microsoft.com/office/drawing/2014/main" id="{CCD43AA5-2FCB-7879-5223-A4CAB9FAB78C}"/>
              </a:ext>
            </a:extLst>
          </p:cNvPr>
          <p:cNvSpPr>
            <a:spLocks noGrp="1"/>
          </p:cNvSpPr>
          <p:nvPr>
            <p:ph type="sldNum" sz="quarter" idx="12"/>
          </p:nvPr>
        </p:nvSpPr>
        <p:spPr/>
        <p:txBody>
          <a:bodyPr/>
          <a:lstStyle>
            <a:lvl1pPr>
              <a:defRPr/>
            </a:lvl1pPr>
          </a:lstStyle>
          <a:p>
            <a:fld id="{A9839760-A0AA-41D2-9A97-BD3C0B683956}" type="slidenum">
              <a:rPr lang="en-AU" altLang="en-US"/>
              <a:pPr/>
              <a:t>‹#›</a:t>
            </a:fld>
            <a:endParaRPr lang="en-AU" altLang="en-US"/>
          </a:p>
        </p:txBody>
      </p:sp>
    </p:spTree>
    <p:extLst>
      <p:ext uri="{BB962C8B-B14F-4D97-AF65-F5344CB8AC3E}">
        <p14:creationId xmlns:p14="http://schemas.microsoft.com/office/powerpoint/2010/main" val="220391785"/>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67D440A-7F01-CF53-A1C7-3F329E1910B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F6649EEE-325E-59E1-880E-87E646CCE7A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9F2D8D8E-A01E-B19B-D6B1-5F640ED87E1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AU" altLang="en-US"/>
          </a:p>
        </p:txBody>
      </p:sp>
      <p:sp>
        <p:nvSpPr>
          <p:cNvPr id="1029" name="Rectangle 5">
            <a:extLst>
              <a:ext uri="{FF2B5EF4-FFF2-40B4-BE49-F238E27FC236}">
                <a16:creationId xmlns:a16="http://schemas.microsoft.com/office/drawing/2014/main" id="{7B250459-71B7-2B82-A5B9-D1B05F921B1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en-US"/>
          </a:p>
        </p:txBody>
      </p:sp>
      <p:sp>
        <p:nvSpPr>
          <p:cNvPr id="1030" name="Rectangle 6">
            <a:extLst>
              <a:ext uri="{FF2B5EF4-FFF2-40B4-BE49-F238E27FC236}">
                <a16:creationId xmlns:a16="http://schemas.microsoft.com/office/drawing/2014/main" id="{6ED28241-1D45-2792-8BC7-33C3CE90DFF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2C3117C-EA83-44B5-8D89-496297A0D257}"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440C77B-A956-BEA5-B616-A23F621E5850}"/>
              </a:ext>
            </a:extLst>
          </p:cNvPr>
          <p:cNvSpPr>
            <a:spLocks noGrp="1" noChangeArrowheads="1"/>
          </p:cNvSpPr>
          <p:nvPr>
            <p:ph type="ctrTitle"/>
          </p:nvPr>
        </p:nvSpPr>
        <p:spPr>
          <a:xfrm>
            <a:off x="468313" y="1268413"/>
            <a:ext cx="8135937" cy="1685925"/>
          </a:xfrm>
        </p:spPr>
        <p:txBody>
          <a:bodyPr anchor="ctr"/>
          <a:lstStyle/>
          <a:p>
            <a:r>
              <a:rPr lang="en-AU" altLang="en-US" sz="4800"/>
              <a:t>Darebin Fashion Parade</a:t>
            </a:r>
          </a:p>
        </p:txBody>
      </p:sp>
      <p:sp>
        <p:nvSpPr>
          <p:cNvPr id="2051" name="Rectangle 3">
            <a:extLst>
              <a:ext uri="{FF2B5EF4-FFF2-40B4-BE49-F238E27FC236}">
                <a16:creationId xmlns:a16="http://schemas.microsoft.com/office/drawing/2014/main" id="{97A74FD4-1DD0-E5B7-A1E1-337D929EBC0D}"/>
              </a:ext>
            </a:extLst>
          </p:cNvPr>
          <p:cNvSpPr>
            <a:spLocks noGrp="1" noChangeArrowheads="1"/>
          </p:cNvSpPr>
          <p:nvPr>
            <p:ph type="subTitle" idx="1"/>
          </p:nvPr>
        </p:nvSpPr>
        <p:spPr>
          <a:xfrm>
            <a:off x="1403350" y="3284538"/>
            <a:ext cx="6400800" cy="1800225"/>
          </a:xfrm>
        </p:spPr>
        <p:txBody>
          <a:bodyPr/>
          <a:lstStyle/>
          <a:p>
            <a:r>
              <a:rPr lang="en-AU" altLang="en-US" sz="3200" i="1"/>
              <a:t>What were the best and worst dressed people of Darebin wearing in the old days?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1000"/>
                                        <p:tgtEl>
                                          <p:spTgt spid="2050"/>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animEffect transition="in" filter="wipe(up)">
                                      <p:cBhvr>
                                        <p:cTn id="11" dur="2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a:extLst>
              <a:ext uri="{FF2B5EF4-FFF2-40B4-BE49-F238E27FC236}">
                <a16:creationId xmlns:a16="http://schemas.microsoft.com/office/drawing/2014/main" id="{B01C3366-FDB3-B95E-BDEF-308E2B017B11}"/>
              </a:ext>
            </a:extLst>
          </p:cNvPr>
          <p:cNvSpPr>
            <a:spLocks noGrp="1" noChangeArrowheads="1"/>
          </p:cNvSpPr>
          <p:nvPr>
            <p:ph type="title"/>
          </p:nvPr>
        </p:nvSpPr>
        <p:spPr>
          <a:xfrm>
            <a:off x="457200" y="274638"/>
            <a:ext cx="8229600" cy="706437"/>
          </a:xfrm>
        </p:spPr>
        <p:txBody>
          <a:bodyPr/>
          <a:lstStyle/>
          <a:p>
            <a:r>
              <a:rPr lang="en-AU" altLang="en-US" sz="4000"/>
              <a:t>Off to school</a:t>
            </a:r>
          </a:p>
        </p:txBody>
      </p:sp>
      <p:sp>
        <p:nvSpPr>
          <p:cNvPr id="24582" name="Rectangle 6">
            <a:extLst>
              <a:ext uri="{FF2B5EF4-FFF2-40B4-BE49-F238E27FC236}">
                <a16:creationId xmlns:a16="http://schemas.microsoft.com/office/drawing/2014/main" id="{EBCDAFE4-E3E4-AB00-4F99-C325FBABB634}"/>
              </a:ext>
            </a:extLst>
          </p:cNvPr>
          <p:cNvSpPr>
            <a:spLocks noGrp="1" noChangeArrowheads="1"/>
          </p:cNvSpPr>
          <p:nvPr>
            <p:ph type="body" sz="half" idx="2"/>
          </p:nvPr>
        </p:nvSpPr>
        <p:spPr>
          <a:xfrm>
            <a:off x="468313" y="5516563"/>
            <a:ext cx="8229600" cy="1152525"/>
          </a:xfrm>
        </p:spPr>
        <p:txBody>
          <a:bodyPr/>
          <a:lstStyle/>
          <a:p>
            <a:pPr>
              <a:lnSpc>
                <a:spcPct val="80000"/>
              </a:lnSpc>
              <a:buFontTx/>
              <a:buNone/>
            </a:pPr>
            <a:r>
              <a:rPr lang="en-AU" altLang="en-US" sz="2000"/>
              <a:t>     </a:t>
            </a:r>
            <a:r>
              <a:rPr lang="en-AU" altLang="en-US" sz="2000" i="1"/>
              <a:t>This is what you would have worn to school in 1900.  Girls wore apron pinafores and ribbons in their hair but it was worse for the boys who look stiff in their collars and woollen jackets, stockings and boots.</a:t>
            </a:r>
          </a:p>
        </p:txBody>
      </p:sp>
      <p:pic>
        <p:nvPicPr>
          <p:cNvPr id="24583" name="Picture 7">
            <a:extLst>
              <a:ext uri="{FF2B5EF4-FFF2-40B4-BE49-F238E27FC236}">
                <a16:creationId xmlns:a16="http://schemas.microsoft.com/office/drawing/2014/main" id="{70F2A3C7-E9B0-8728-FEE4-09D1A2C96571}"/>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16013" y="1052513"/>
            <a:ext cx="6919912" cy="4186237"/>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ipe(up)">
                                      <p:cBhvr>
                                        <p:cTn id="7" dur="500"/>
                                        <p:tgtEl>
                                          <p:spTgt spid="2458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582">
                                            <p:txEl>
                                              <p:pRg st="0" end="0"/>
                                            </p:txEl>
                                          </p:spTgt>
                                        </p:tgtEl>
                                        <p:attrNameLst>
                                          <p:attrName>style.visibility</p:attrName>
                                        </p:attrNameLst>
                                      </p:cBhvr>
                                      <p:to>
                                        <p:strVal val="visible"/>
                                      </p:to>
                                    </p:set>
                                    <p:animEffect transition="in" filter="wipe(up)">
                                      <p:cBhvr>
                                        <p:cTn id="11" dur="1000"/>
                                        <p:tgtEl>
                                          <p:spTgt spid="245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3401A2F6-6BE7-45BF-057B-C1872E009BB5}"/>
              </a:ext>
            </a:extLst>
          </p:cNvPr>
          <p:cNvSpPr>
            <a:spLocks noGrp="1" noChangeArrowheads="1"/>
          </p:cNvSpPr>
          <p:nvPr>
            <p:ph type="title"/>
          </p:nvPr>
        </p:nvSpPr>
        <p:spPr>
          <a:xfrm>
            <a:off x="457200" y="274638"/>
            <a:ext cx="8229600" cy="706437"/>
          </a:xfrm>
        </p:spPr>
        <p:txBody>
          <a:bodyPr/>
          <a:lstStyle/>
          <a:p>
            <a:r>
              <a:rPr lang="en-AU" altLang="en-US" sz="4000"/>
              <a:t>Arriving in style</a:t>
            </a:r>
          </a:p>
        </p:txBody>
      </p:sp>
      <p:pic>
        <p:nvPicPr>
          <p:cNvPr id="3080" name="Picture 8">
            <a:extLst>
              <a:ext uri="{FF2B5EF4-FFF2-40B4-BE49-F238E27FC236}">
                <a16:creationId xmlns:a16="http://schemas.microsoft.com/office/drawing/2014/main" id="{C321BE4B-328F-3B86-8DE4-F60DC993396B}"/>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87450" y="1087438"/>
            <a:ext cx="6697663" cy="4189412"/>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4" name="Rectangle 12">
            <a:extLst>
              <a:ext uri="{FF2B5EF4-FFF2-40B4-BE49-F238E27FC236}">
                <a16:creationId xmlns:a16="http://schemas.microsoft.com/office/drawing/2014/main" id="{6FDD7734-334C-7019-CF7F-E75872172C38}"/>
              </a:ext>
            </a:extLst>
          </p:cNvPr>
          <p:cNvSpPr>
            <a:spLocks noGrp="1" noChangeArrowheads="1"/>
          </p:cNvSpPr>
          <p:nvPr>
            <p:ph type="body" sz="half" idx="2"/>
          </p:nvPr>
        </p:nvSpPr>
        <p:spPr>
          <a:xfrm>
            <a:off x="468313" y="5556250"/>
            <a:ext cx="8229600" cy="968375"/>
          </a:xfrm>
        </p:spPr>
        <p:txBody>
          <a:bodyPr/>
          <a:lstStyle/>
          <a:p>
            <a:pPr>
              <a:lnSpc>
                <a:spcPct val="90000"/>
              </a:lnSpc>
            </a:pPr>
            <a:r>
              <a:rPr lang="en-AU" altLang="en-US" sz="2000" i="1"/>
              <a:t>People used to dress up to go out even for a country picnic like this one.  You never went anywhere without a hat.  Look at what the children are wearing? Imagine how uncomfortable it was?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up)">
                                      <p:cBhvr>
                                        <p:cTn id="7" dur="500"/>
                                        <p:tgtEl>
                                          <p:spTgt spid="307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84">
                                            <p:txEl>
                                              <p:pRg st="0" end="0"/>
                                            </p:txEl>
                                          </p:spTgt>
                                        </p:tgtEl>
                                        <p:attrNameLst>
                                          <p:attrName>style.visibility</p:attrName>
                                        </p:attrNameLst>
                                      </p:cBhvr>
                                      <p:to>
                                        <p:strVal val="visible"/>
                                      </p:to>
                                    </p:set>
                                    <p:animEffect transition="in" filter="wipe(up)">
                                      <p:cBhvr>
                                        <p:cTn id="11" dur="1000"/>
                                        <p:tgtEl>
                                          <p:spTgt spid="3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8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5F1198C1-C606-6454-0030-6ED95AABB895}"/>
              </a:ext>
            </a:extLst>
          </p:cNvPr>
          <p:cNvSpPr>
            <a:spLocks noGrp="1" noChangeArrowheads="1"/>
          </p:cNvSpPr>
          <p:nvPr>
            <p:ph type="title"/>
          </p:nvPr>
        </p:nvSpPr>
        <p:spPr>
          <a:xfrm>
            <a:off x="457200" y="188913"/>
            <a:ext cx="8229600" cy="719137"/>
          </a:xfrm>
        </p:spPr>
        <p:txBody>
          <a:bodyPr/>
          <a:lstStyle/>
          <a:p>
            <a:r>
              <a:rPr lang="en-AU" altLang="en-US" sz="4000"/>
              <a:t>All work and no play</a:t>
            </a:r>
          </a:p>
        </p:txBody>
      </p:sp>
      <p:sp>
        <p:nvSpPr>
          <p:cNvPr id="5127" name="Rectangle 7">
            <a:extLst>
              <a:ext uri="{FF2B5EF4-FFF2-40B4-BE49-F238E27FC236}">
                <a16:creationId xmlns:a16="http://schemas.microsoft.com/office/drawing/2014/main" id="{B357FAAC-C79B-58B5-F06B-9D3D439F8D09}"/>
              </a:ext>
            </a:extLst>
          </p:cNvPr>
          <p:cNvSpPr>
            <a:spLocks noGrp="1" noChangeArrowheads="1"/>
          </p:cNvSpPr>
          <p:nvPr>
            <p:ph type="body" sz="half" idx="3"/>
          </p:nvPr>
        </p:nvSpPr>
        <p:spPr>
          <a:xfrm>
            <a:off x="4859338" y="4476750"/>
            <a:ext cx="4105275" cy="1184275"/>
          </a:xfrm>
        </p:spPr>
        <p:txBody>
          <a:bodyPr/>
          <a:lstStyle/>
          <a:p>
            <a:pPr>
              <a:lnSpc>
                <a:spcPct val="80000"/>
              </a:lnSpc>
              <a:buFontTx/>
              <a:buNone/>
            </a:pPr>
            <a:r>
              <a:rPr lang="en-AU" altLang="en-US" sz="2000"/>
              <a:t>     </a:t>
            </a:r>
            <a:r>
              <a:rPr lang="en-AU" altLang="en-US" sz="2000" i="1"/>
              <a:t>And the ladies are nurses from the First World War. Do you think it was easy or hard to work in long skirts?</a:t>
            </a:r>
          </a:p>
        </p:txBody>
      </p:sp>
      <p:pic>
        <p:nvPicPr>
          <p:cNvPr id="5128" name="Picture 8">
            <a:extLst>
              <a:ext uri="{FF2B5EF4-FFF2-40B4-BE49-F238E27FC236}">
                <a16:creationId xmlns:a16="http://schemas.microsoft.com/office/drawing/2014/main" id="{60E82CEE-1A25-EB7C-4D82-606337C7657A}"/>
              </a:ext>
            </a:extLst>
          </p:cNvPr>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46063" y="2924175"/>
            <a:ext cx="4470400" cy="2805113"/>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9" name="Picture 9">
            <a:extLst>
              <a:ext uri="{FF2B5EF4-FFF2-40B4-BE49-F238E27FC236}">
                <a16:creationId xmlns:a16="http://schemas.microsoft.com/office/drawing/2014/main" id="{23FEEBAD-D3A1-4281-BFE5-AEC7592F3714}"/>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59338" y="1233488"/>
            <a:ext cx="4105275" cy="3063875"/>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0" name="Rectangle 10">
            <a:extLst>
              <a:ext uri="{FF2B5EF4-FFF2-40B4-BE49-F238E27FC236}">
                <a16:creationId xmlns:a16="http://schemas.microsoft.com/office/drawing/2014/main" id="{F81BBE46-D6E4-C4CE-ECCA-421118EDA4EC}"/>
              </a:ext>
            </a:extLst>
          </p:cNvPr>
          <p:cNvSpPr>
            <a:spLocks noChangeArrowheads="1"/>
          </p:cNvSpPr>
          <p:nvPr/>
        </p:nvSpPr>
        <p:spPr bwMode="auto">
          <a:xfrm>
            <a:off x="250825" y="1916113"/>
            <a:ext cx="43926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lang="en-AU" altLang="en-US" sz="2000" i="1"/>
              <a:t>These men are construction labourers.  Where are their safety clothes?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up)">
                                      <p:cBhvr>
                                        <p:cTn id="7" dur="500"/>
                                        <p:tgtEl>
                                          <p:spTgt spid="512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130"/>
                                        </p:tgtEl>
                                        <p:attrNameLst>
                                          <p:attrName>style.visibility</p:attrName>
                                        </p:attrNameLst>
                                      </p:cBhvr>
                                      <p:to>
                                        <p:strVal val="visible"/>
                                      </p:to>
                                    </p:set>
                                    <p:animEffect transition="in" filter="wipe(up)">
                                      <p:cBhvr>
                                        <p:cTn id="11" dur="1000"/>
                                        <p:tgtEl>
                                          <p:spTgt spid="5130"/>
                                        </p:tgtEl>
                                      </p:cBhvr>
                                    </p:animEffect>
                                  </p:childTnLst>
                                </p:cTn>
                              </p:par>
                            </p:childTnLst>
                          </p:cTn>
                        </p:par>
                        <p:par>
                          <p:cTn id="12" fill="hold" nodeType="afterGroup">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127">
                                            <p:txEl>
                                              <p:pRg st="0" end="0"/>
                                            </p:txEl>
                                          </p:spTgt>
                                        </p:tgtEl>
                                        <p:attrNameLst>
                                          <p:attrName>style.visibility</p:attrName>
                                        </p:attrNameLst>
                                      </p:cBhvr>
                                      <p:to>
                                        <p:strVal val="visible"/>
                                      </p:to>
                                    </p:set>
                                    <p:animEffect transition="in" filter="wipe(up)">
                                      <p:cBhvr>
                                        <p:cTn id="15" dur="1000"/>
                                        <p:tgtEl>
                                          <p:spTgt spid="51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7" grpId="0" build="p"/>
      <p:bldP spid="51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a:extLst>
              <a:ext uri="{FF2B5EF4-FFF2-40B4-BE49-F238E27FC236}">
                <a16:creationId xmlns:a16="http://schemas.microsoft.com/office/drawing/2014/main" id="{A31EBD1A-0675-FAB5-E057-F3AAD2A362CC}"/>
              </a:ext>
            </a:extLst>
          </p:cNvPr>
          <p:cNvSpPr>
            <a:spLocks noGrp="1" noChangeArrowheads="1"/>
          </p:cNvSpPr>
          <p:nvPr>
            <p:ph type="title"/>
          </p:nvPr>
        </p:nvSpPr>
        <p:spPr>
          <a:xfrm>
            <a:off x="457200" y="274638"/>
            <a:ext cx="8229600" cy="706437"/>
          </a:xfrm>
        </p:spPr>
        <p:txBody>
          <a:bodyPr/>
          <a:lstStyle/>
          <a:p>
            <a:r>
              <a:rPr lang="en-AU" altLang="en-US" sz="4000"/>
              <a:t>All play and no work</a:t>
            </a:r>
          </a:p>
        </p:txBody>
      </p:sp>
      <p:sp>
        <p:nvSpPr>
          <p:cNvPr id="9223" name="Rectangle 7">
            <a:extLst>
              <a:ext uri="{FF2B5EF4-FFF2-40B4-BE49-F238E27FC236}">
                <a16:creationId xmlns:a16="http://schemas.microsoft.com/office/drawing/2014/main" id="{90743B22-D2EA-2790-258F-EF951B3EEEAC}"/>
              </a:ext>
            </a:extLst>
          </p:cNvPr>
          <p:cNvSpPr>
            <a:spLocks noGrp="1" noChangeArrowheads="1"/>
          </p:cNvSpPr>
          <p:nvPr>
            <p:ph type="body" sz="half" idx="3"/>
          </p:nvPr>
        </p:nvSpPr>
        <p:spPr>
          <a:xfrm>
            <a:off x="4427538" y="5300663"/>
            <a:ext cx="4392612" cy="1009650"/>
          </a:xfrm>
        </p:spPr>
        <p:txBody>
          <a:bodyPr/>
          <a:lstStyle/>
          <a:p>
            <a:pPr>
              <a:lnSpc>
                <a:spcPct val="80000"/>
              </a:lnSpc>
              <a:buFontTx/>
              <a:buNone/>
            </a:pPr>
            <a:r>
              <a:rPr lang="en-AU" altLang="en-US" sz="1600"/>
              <a:t>      </a:t>
            </a:r>
            <a:r>
              <a:rPr lang="en-AU" altLang="en-US" sz="1800" i="1"/>
              <a:t>The lads of the Alphington Football Club look like they mean business in this photo taken in 1926.</a:t>
            </a:r>
          </a:p>
        </p:txBody>
      </p:sp>
      <p:pic>
        <p:nvPicPr>
          <p:cNvPr id="9226" name="Picture 10">
            <a:extLst>
              <a:ext uri="{FF2B5EF4-FFF2-40B4-BE49-F238E27FC236}">
                <a16:creationId xmlns:a16="http://schemas.microsoft.com/office/drawing/2014/main" id="{85C1373E-978B-C981-B3B9-8363780A7AD5}"/>
              </a:ext>
            </a:extLst>
          </p:cNvPr>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9388" y="3481388"/>
            <a:ext cx="4105275" cy="3116262"/>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7" name="Picture 11">
            <a:extLst>
              <a:ext uri="{FF2B5EF4-FFF2-40B4-BE49-F238E27FC236}">
                <a16:creationId xmlns:a16="http://schemas.microsoft.com/office/drawing/2014/main" id="{02821691-A7B1-559F-7C13-9AFB99B61D5E}"/>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00563" y="1196975"/>
            <a:ext cx="4464050" cy="2595563"/>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8" name="Rectangle 12">
            <a:extLst>
              <a:ext uri="{FF2B5EF4-FFF2-40B4-BE49-F238E27FC236}">
                <a16:creationId xmlns:a16="http://schemas.microsoft.com/office/drawing/2014/main" id="{E2F8D5A7-3271-AA70-92FB-0DDF946DDEC9}"/>
              </a:ext>
            </a:extLst>
          </p:cNvPr>
          <p:cNvSpPr>
            <a:spLocks noChangeArrowheads="1"/>
          </p:cNvSpPr>
          <p:nvPr/>
        </p:nvSpPr>
        <p:spPr bwMode="auto">
          <a:xfrm>
            <a:off x="179388" y="1412875"/>
            <a:ext cx="4138612"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AU" altLang="en-US" i="1"/>
              <a:t>These tennis players had their photo taken after a match in 1900.  It would have been hot running around in all those clothes and hard to keep your hat on.</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up)">
                                      <p:cBhvr>
                                        <p:cTn id="7" dur="500"/>
                                        <p:tgtEl>
                                          <p:spTgt spid="922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228"/>
                                        </p:tgtEl>
                                        <p:attrNameLst>
                                          <p:attrName>style.visibility</p:attrName>
                                        </p:attrNameLst>
                                      </p:cBhvr>
                                      <p:to>
                                        <p:strVal val="visible"/>
                                      </p:to>
                                    </p:set>
                                    <p:animEffect transition="in" filter="wipe(up)">
                                      <p:cBhvr>
                                        <p:cTn id="11" dur="1000"/>
                                        <p:tgtEl>
                                          <p:spTgt spid="9228"/>
                                        </p:tgtEl>
                                      </p:cBhvr>
                                    </p:animEffect>
                                  </p:childTnLst>
                                </p:cTn>
                              </p:par>
                            </p:childTnLst>
                          </p:cTn>
                        </p:par>
                        <p:par>
                          <p:cTn id="12" fill="hold" nodeType="afterGroup">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223">
                                            <p:txEl>
                                              <p:pRg st="0" end="0"/>
                                            </p:txEl>
                                          </p:spTgt>
                                        </p:tgtEl>
                                        <p:attrNameLst>
                                          <p:attrName>style.visibility</p:attrName>
                                        </p:attrNameLst>
                                      </p:cBhvr>
                                      <p:to>
                                        <p:strVal val="visible"/>
                                      </p:to>
                                    </p:set>
                                    <p:animEffect transition="in" filter="wipe(up)">
                                      <p:cBhvr>
                                        <p:cTn id="15" dur="1000"/>
                                        <p:tgtEl>
                                          <p:spTgt spid="92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3" grpId="0" build="p"/>
      <p:bldP spid="92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7FD8DB7F-7F6B-6814-28F9-A0FD38D084CF}"/>
              </a:ext>
            </a:extLst>
          </p:cNvPr>
          <p:cNvSpPr>
            <a:spLocks noGrp="1" noChangeArrowheads="1"/>
          </p:cNvSpPr>
          <p:nvPr>
            <p:ph type="title"/>
          </p:nvPr>
        </p:nvSpPr>
        <p:spPr>
          <a:xfrm>
            <a:off x="457200" y="274638"/>
            <a:ext cx="8229600" cy="706437"/>
          </a:xfrm>
        </p:spPr>
        <p:txBody>
          <a:bodyPr/>
          <a:lstStyle/>
          <a:p>
            <a:r>
              <a:rPr lang="en-AU" altLang="en-US" sz="4000"/>
              <a:t>Bowties and party frocks</a:t>
            </a:r>
          </a:p>
        </p:txBody>
      </p:sp>
      <p:pic>
        <p:nvPicPr>
          <p:cNvPr id="7178" name="Picture 10">
            <a:extLst>
              <a:ext uri="{FF2B5EF4-FFF2-40B4-BE49-F238E27FC236}">
                <a16:creationId xmlns:a16="http://schemas.microsoft.com/office/drawing/2014/main" id="{A2538A3D-D17B-D777-B281-8600876AA3C4}"/>
              </a:ext>
            </a:extLst>
          </p:cNvPr>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9388" y="981075"/>
            <a:ext cx="4105275" cy="3227388"/>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9" name="Picture 11">
            <a:extLst>
              <a:ext uri="{FF2B5EF4-FFF2-40B4-BE49-F238E27FC236}">
                <a16:creationId xmlns:a16="http://schemas.microsoft.com/office/drawing/2014/main" id="{43BC3D9A-BECC-055B-3A26-013C656E2998}"/>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356100" y="3436938"/>
            <a:ext cx="4608513" cy="3232150"/>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0" name="Rectangle 12">
            <a:extLst>
              <a:ext uri="{FF2B5EF4-FFF2-40B4-BE49-F238E27FC236}">
                <a16:creationId xmlns:a16="http://schemas.microsoft.com/office/drawing/2014/main" id="{10635274-2723-FE14-9351-54CAD8A789D2}"/>
              </a:ext>
            </a:extLst>
          </p:cNvPr>
          <p:cNvSpPr>
            <a:spLocks noChangeArrowheads="1"/>
          </p:cNvSpPr>
          <p:nvPr/>
        </p:nvSpPr>
        <p:spPr bwMode="auto">
          <a:xfrm>
            <a:off x="4427538" y="1412875"/>
            <a:ext cx="40322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i="1"/>
              <a:t>These beautiful people belong to the Northcote Choral Society photographed in the 1920s.  Short hair and knee-length dresses was the latest fashion for ladies.</a:t>
            </a:r>
          </a:p>
        </p:txBody>
      </p:sp>
      <p:sp>
        <p:nvSpPr>
          <p:cNvPr id="7181" name="Rectangle 13">
            <a:extLst>
              <a:ext uri="{FF2B5EF4-FFF2-40B4-BE49-F238E27FC236}">
                <a16:creationId xmlns:a16="http://schemas.microsoft.com/office/drawing/2014/main" id="{252BDC78-2CF5-2BCB-5608-552287E27CE9}"/>
              </a:ext>
            </a:extLst>
          </p:cNvPr>
          <p:cNvSpPr>
            <a:spLocks noChangeArrowheads="1"/>
          </p:cNvSpPr>
          <p:nvPr/>
        </p:nvSpPr>
        <p:spPr bwMode="auto">
          <a:xfrm>
            <a:off x="539750" y="4508500"/>
            <a:ext cx="36734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i="1"/>
              <a:t>Young Northcote ladies and their partners attend the Mayoral Ball in the 1950s.  At 18 years old this was their first grown up party and they wore a special ‘debutante’ dress.  Today people have their own 21st party instead of a group debutante ball.</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up)">
                                      <p:cBhvr>
                                        <p:cTn id="7" dur="500"/>
                                        <p:tgtEl>
                                          <p:spTgt spid="717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181"/>
                                        </p:tgtEl>
                                        <p:attrNameLst>
                                          <p:attrName>style.visibility</p:attrName>
                                        </p:attrNameLst>
                                      </p:cBhvr>
                                      <p:to>
                                        <p:strVal val="visible"/>
                                      </p:to>
                                    </p:set>
                                    <p:animEffect transition="in" filter="wipe(up)">
                                      <p:cBhvr>
                                        <p:cTn id="11" dur="1000"/>
                                        <p:tgtEl>
                                          <p:spTgt spid="7181"/>
                                        </p:tgtEl>
                                      </p:cBhvr>
                                    </p:animEffect>
                                  </p:childTnLst>
                                </p:cTn>
                              </p:par>
                            </p:childTnLst>
                          </p:cTn>
                        </p:par>
                        <p:par>
                          <p:cTn id="12" fill="hold" nodeType="afterGroup">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7180"/>
                                        </p:tgtEl>
                                        <p:attrNameLst>
                                          <p:attrName>style.visibility</p:attrName>
                                        </p:attrNameLst>
                                      </p:cBhvr>
                                      <p:to>
                                        <p:strVal val="visible"/>
                                      </p:to>
                                    </p:set>
                                    <p:animEffect transition="in" filter="wipe(up)">
                                      <p:cBhvr>
                                        <p:cTn id="15" dur="1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80" grpId="0"/>
      <p:bldP spid="71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47154C8E-3292-41CE-4767-3C5AF54C9E6D}"/>
              </a:ext>
            </a:extLst>
          </p:cNvPr>
          <p:cNvSpPr>
            <a:spLocks noGrp="1" noChangeArrowheads="1"/>
          </p:cNvSpPr>
          <p:nvPr>
            <p:ph type="title"/>
          </p:nvPr>
        </p:nvSpPr>
        <p:spPr>
          <a:xfrm>
            <a:off x="457200" y="274638"/>
            <a:ext cx="8229600" cy="633412"/>
          </a:xfrm>
        </p:spPr>
        <p:txBody>
          <a:bodyPr/>
          <a:lstStyle/>
          <a:p>
            <a:r>
              <a:rPr lang="en-AU" altLang="en-US" sz="4000"/>
              <a:t>Smile for the birdy</a:t>
            </a:r>
          </a:p>
        </p:txBody>
      </p:sp>
      <p:sp>
        <p:nvSpPr>
          <p:cNvPr id="11271" name="Rectangle 7">
            <a:extLst>
              <a:ext uri="{FF2B5EF4-FFF2-40B4-BE49-F238E27FC236}">
                <a16:creationId xmlns:a16="http://schemas.microsoft.com/office/drawing/2014/main" id="{97533211-C58C-2FA1-88D0-D2F03EE39D6A}"/>
              </a:ext>
            </a:extLst>
          </p:cNvPr>
          <p:cNvSpPr>
            <a:spLocks noGrp="1" noChangeArrowheads="1"/>
          </p:cNvSpPr>
          <p:nvPr>
            <p:ph type="body" sz="half" idx="3"/>
          </p:nvPr>
        </p:nvSpPr>
        <p:spPr>
          <a:xfrm>
            <a:off x="4500563" y="5157788"/>
            <a:ext cx="4105275" cy="1584325"/>
          </a:xfrm>
        </p:spPr>
        <p:txBody>
          <a:bodyPr/>
          <a:lstStyle/>
          <a:p>
            <a:pPr>
              <a:lnSpc>
                <a:spcPct val="80000"/>
              </a:lnSpc>
              <a:buFontTx/>
              <a:buNone/>
            </a:pPr>
            <a:r>
              <a:rPr lang="en-AU" altLang="en-US" sz="1800" i="1"/>
              <a:t>     This official portrait of Preston Mayor Arthur Houston and his wife was taken in 1960 after his election.  They look very proud and smartly dressed.  The Mayor is wearing the uniform of his office.</a:t>
            </a:r>
          </a:p>
        </p:txBody>
      </p:sp>
      <p:pic>
        <p:nvPicPr>
          <p:cNvPr id="11272" name="Picture 8">
            <a:extLst>
              <a:ext uri="{FF2B5EF4-FFF2-40B4-BE49-F238E27FC236}">
                <a16:creationId xmlns:a16="http://schemas.microsoft.com/office/drawing/2014/main" id="{9C36E276-DF57-8C39-7311-173EC2D94544}"/>
              </a:ext>
            </a:extLst>
          </p:cNvPr>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76338" y="1196975"/>
            <a:ext cx="2674937" cy="3744913"/>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3" name="Picture 9">
            <a:extLst>
              <a:ext uri="{FF2B5EF4-FFF2-40B4-BE49-F238E27FC236}">
                <a16:creationId xmlns:a16="http://schemas.microsoft.com/office/drawing/2014/main" id="{DA3D8506-7B22-23BD-CB3D-C5BDA4FDAFD5}"/>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64150" y="1196975"/>
            <a:ext cx="2576513" cy="3744913"/>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4" name="Rectangle 10">
            <a:extLst>
              <a:ext uri="{FF2B5EF4-FFF2-40B4-BE49-F238E27FC236}">
                <a16:creationId xmlns:a16="http://schemas.microsoft.com/office/drawing/2014/main" id="{D9E39E8A-5C7D-8358-983D-53F2BD1EC12C}"/>
              </a:ext>
            </a:extLst>
          </p:cNvPr>
          <p:cNvSpPr>
            <a:spLocks noChangeArrowheads="1"/>
          </p:cNvSpPr>
          <p:nvPr/>
        </p:nvSpPr>
        <p:spPr bwMode="auto">
          <a:xfrm>
            <a:off x="755650" y="5240338"/>
            <a:ext cx="35290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lang="en-AU" altLang="en-US" i="1"/>
              <a:t>As they sailed for a new life in Australia, families gave a studio portrait to relatives so to remember them.  This one is from the 1890s.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up)">
                                      <p:cBhvr>
                                        <p:cTn id="7" dur="500"/>
                                        <p:tgtEl>
                                          <p:spTgt spid="1126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274"/>
                                        </p:tgtEl>
                                        <p:attrNameLst>
                                          <p:attrName>style.visibility</p:attrName>
                                        </p:attrNameLst>
                                      </p:cBhvr>
                                      <p:to>
                                        <p:strVal val="visible"/>
                                      </p:to>
                                    </p:set>
                                    <p:animEffect transition="in" filter="wipe(up)">
                                      <p:cBhvr>
                                        <p:cTn id="11" dur="1000"/>
                                        <p:tgtEl>
                                          <p:spTgt spid="11274"/>
                                        </p:tgtEl>
                                      </p:cBhvr>
                                    </p:animEffect>
                                  </p:childTnLst>
                                </p:cTn>
                              </p:par>
                            </p:childTnLst>
                          </p:cTn>
                        </p:par>
                        <p:par>
                          <p:cTn id="12" fill="hold" nodeType="afterGroup">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1271">
                                            <p:txEl>
                                              <p:pRg st="0" end="0"/>
                                            </p:txEl>
                                          </p:spTgt>
                                        </p:tgtEl>
                                        <p:attrNameLst>
                                          <p:attrName>style.visibility</p:attrName>
                                        </p:attrNameLst>
                                      </p:cBhvr>
                                      <p:to>
                                        <p:strVal val="visible"/>
                                      </p:to>
                                    </p:set>
                                    <p:animEffect transition="in" filter="wipe(up)">
                                      <p:cBhvr>
                                        <p:cTn id="15" dur="1000"/>
                                        <p:tgtEl>
                                          <p:spTgt spid="11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71" grpId="0" build="p"/>
      <p:bldP spid="112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94A7F66D-AFB5-0EDA-EBF5-5192F6D248DB}"/>
              </a:ext>
            </a:extLst>
          </p:cNvPr>
          <p:cNvSpPr>
            <a:spLocks noGrp="1" noChangeArrowheads="1"/>
          </p:cNvSpPr>
          <p:nvPr>
            <p:ph type="title"/>
          </p:nvPr>
        </p:nvSpPr>
        <p:spPr>
          <a:xfrm>
            <a:off x="457200" y="274638"/>
            <a:ext cx="8229600" cy="706437"/>
          </a:xfrm>
        </p:spPr>
        <p:txBody>
          <a:bodyPr/>
          <a:lstStyle/>
          <a:p>
            <a:r>
              <a:rPr lang="en-AU" altLang="en-US" sz="4000"/>
              <a:t>Everyone loves a bride…</a:t>
            </a:r>
          </a:p>
        </p:txBody>
      </p:sp>
      <p:sp>
        <p:nvSpPr>
          <p:cNvPr id="13318" name="Rectangle 6">
            <a:extLst>
              <a:ext uri="{FF2B5EF4-FFF2-40B4-BE49-F238E27FC236}">
                <a16:creationId xmlns:a16="http://schemas.microsoft.com/office/drawing/2014/main" id="{D23D07C2-E1B5-F15A-7B2F-67A2CFB7C083}"/>
              </a:ext>
            </a:extLst>
          </p:cNvPr>
          <p:cNvSpPr>
            <a:spLocks noGrp="1" noChangeArrowheads="1"/>
          </p:cNvSpPr>
          <p:nvPr>
            <p:ph type="body" sz="half" idx="2"/>
          </p:nvPr>
        </p:nvSpPr>
        <p:spPr>
          <a:xfrm>
            <a:off x="4284663" y="2349500"/>
            <a:ext cx="4038600" cy="3240088"/>
          </a:xfrm>
        </p:spPr>
        <p:txBody>
          <a:bodyPr/>
          <a:lstStyle/>
          <a:p>
            <a:pPr>
              <a:lnSpc>
                <a:spcPct val="90000"/>
              </a:lnSpc>
              <a:buFontTx/>
              <a:buNone/>
            </a:pPr>
            <a:r>
              <a:rPr lang="en-AU" altLang="en-US" sz="2000" i="1"/>
              <a:t>     Here is a wedding photograph from the 1880s.  Brides did not always wear white.  In fact they often just got married in their best dress because they could not afford a new dress just for one day.  They would wear the same dress to church every Sunday.  This one looks like it is made of satin and heavy brocade fabric.</a:t>
            </a:r>
          </a:p>
        </p:txBody>
      </p:sp>
      <p:pic>
        <p:nvPicPr>
          <p:cNvPr id="13319" name="Picture 7">
            <a:extLst>
              <a:ext uri="{FF2B5EF4-FFF2-40B4-BE49-F238E27FC236}">
                <a16:creationId xmlns:a16="http://schemas.microsoft.com/office/drawing/2014/main" id="{F4280A57-DA12-83C1-15BF-44202B42B4D4}"/>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76263" y="1268413"/>
            <a:ext cx="3651250" cy="5256212"/>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up)">
                                      <p:cBhvr>
                                        <p:cTn id="7" dur="500"/>
                                        <p:tgtEl>
                                          <p:spTgt spid="1331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318">
                                            <p:txEl>
                                              <p:pRg st="0" end="0"/>
                                            </p:txEl>
                                          </p:spTgt>
                                        </p:tgtEl>
                                        <p:attrNameLst>
                                          <p:attrName>style.visibility</p:attrName>
                                        </p:attrNameLst>
                                      </p:cBhvr>
                                      <p:to>
                                        <p:strVal val="visible"/>
                                      </p:to>
                                    </p:set>
                                    <p:animEffect transition="in" filter="wipe(up)">
                                      <p:cBhvr>
                                        <p:cTn id="11" dur="1000"/>
                                        <p:tgtEl>
                                          <p:spTgt spid="133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1AD16C0-B94C-66F6-F8DC-431AD756B9ED}"/>
              </a:ext>
            </a:extLst>
          </p:cNvPr>
          <p:cNvSpPr>
            <a:spLocks noGrp="1" noChangeArrowheads="1"/>
          </p:cNvSpPr>
          <p:nvPr>
            <p:ph type="title"/>
          </p:nvPr>
        </p:nvSpPr>
        <p:spPr>
          <a:xfrm>
            <a:off x="457200" y="274638"/>
            <a:ext cx="8229600" cy="706437"/>
          </a:xfrm>
        </p:spPr>
        <p:txBody>
          <a:bodyPr/>
          <a:lstStyle/>
          <a:p>
            <a:r>
              <a:rPr lang="en-AU" altLang="en-US" sz="4000"/>
              <a:t>…and a baby</a:t>
            </a:r>
          </a:p>
        </p:txBody>
      </p:sp>
      <p:sp>
        <p:nvSpPr>
          <p:cNvPr id="15364" name="Rectangle 4">
            <a:extLst>
              <a:ext uri="{FF2B5EF4-FFF2-40B4-BE49-F238E27FC236}">
                <a16:creationId xmlns:a16="http://schemas.microsoft.com/office/drawing/2014/main" id="{E87BF444-72AC-D7F9-5AC1-0B17565A1A48}"/>
              </a:ext>
            </a:extLst>
          </p:cNvPr>
          <p:cNvSpPr>
            <a:spLocks noGrp="1" noChangeArrowheads="1"/>
          </p:cNvSpPr>
          <p:nvPr>
            <p:ph type="body" sz="half" idx="1"/>
          </p:nvPr>
        </p:nvSpPr>
        <p:spPr>
          <a:xfrm>
            <a:off x="323850" y="2420938"/>
            <a:ext cx="4038600" cy="2692400"/>
          </a:xfrm>
        </p:spPr>
        <p:txBody>
          <a:bodyPr/>
          <a:lstStyle/>
          <a:p>
            <a:pPr>
              <a:buFontTx/>
              <a:buNone/>
            </a:pPr>
            <a:r>
              <a:rPr lang="en-AU" altLang="en-US" sz="2800"/>
              <a:t>    </a:t>
            </a:r>
            <a:r>
              <a:rPr lang="en-AU" altLang="en-US" sz="2000" i="1"/>
              <a:t>Look at this cute little goldilocks.  Is it a boy or a girl?  In the old days boys were often dressed in frocks and wore their hair long so it can be hard to tell the difference.  This photograph has also been specially coloured by hand.</a:t>
            </a:r>
          </a:p>
        </p:txBody>
      </p:sp>
      <p:pic>
        <p:nvPicPr>
          <p:cNvPr id="15368" name="Picture 8">
            <a:extLst>
              <a:ext uri="{FF2B5EF4-FFF2-40B4-BE49-F238E27FC236}">
                <a16:creationId xmlns:a16="http://schemas.microsoft.com/office/drawing/2014/main" id="{7BC11664-8DC9-A78F-B3DB-874A1F2CBA5B}"/>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268413"/>
            <a:ext cx="3582988" cy="5329237"/>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up)">
                                      <p:cBhvr>
                                        <p:cTn id="7" dur="500"/>
                                        <p:tgtEl>
                                          <p:spTgt spid="1536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364">
                                            <p:txEl>
                                              <p:pRg st="0" end="0"/>
                                            </p:txEl>
                                          </p:spTgt>
                                        </p:tgtEl>
                                        <p:attrNameLst>
                                          <p:attrName>style.visibility</p:attrName>
                                        </p:attrNameLst>
                                      </p:cBhvr>
                                      <p:to>
                                        <p:strVal val="visible"/>
                                      </p:to>
                                    </p:set>
                                    <p:animEffect transition="in" filter="wipe(up)">
                                      <p:cBhvr>
                                        <p:cTn id="11" dur="1000"/>
                                        <p:tgtEl>
                                          <p:spTgt spid="153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8C731D7-7AE2-CBC0-B600-8DBFD3BAD14B}"/>
              </a:ext>
            </a:extLst>
          </p:cNvPr>
          <p:cNvSpPr>
            <a:spLocks noGrp="1" noChangeArrowheads="1"/>
          </p:cNvSpPr>
          <p:nvPr>
            <p:ph type="title"/>
          </p:nvPr>
        </p:nvSpPr>
        <p:spPr>
          <a:xfrm>
            <a:off x="457200" y="274638"/>
            <a:ext cx="8229600" cy="633412"/>
          </a:xfrm>
        </p:spPr>
        <p:txBody>
          <a:bodyPr/>
          <a:lstStyle/>
          <a:p>
            <a:r>
              <a:rPr lang="en-AU" altLang="en-US" sz="4000"/>
              <a:t>Flappers and Spats</a:t>
            </a:r>
          </a:p>
        </p:txBody>
      </p:sp>
      <p:sp>
        <p:nvSpPr>
          <p:cNvPr id="22533" name="Rectangle 5">
            <a:extLst>
              <a:ext uri="{FF2B5EF4-FFF2-40B4-BE49-F238E27FC236}">
                <a16:creationId xmlns:a16="http://schemas.microsoft.com/office/drawing/2014/main" id="{705416BE-0584-8A84-0A6E-6B1C20886357}"/>
              </a:ext>
            </a:extLst>
          </p:cNvPr>
          <p:cNvSpPr>
            <a:spLocks noGrp="1" noChangeArrowheads="1"/>
          </p:cNvSpPr>
          <p:nvPr>
            <p:ph type="body" sz="half" idx="2"/>
          </p:nvPr>
        </p:nvSpPr>
        <p:spPr>
          <a:xfrm>
            <a:off x="5940425" y="1700213"/>
            <a:ext cx="2952750" cy="4608512"/>
          </a:xfrm>
        </p:spPr>
        <p:txBody>
          <a:bodyPr/>
          <a:lstStyle/>
          <a:p>
            <a:pPr>
              <a:lnSpc>
                <a:spcPct val="90000"/>
              </a:lnSpc>
              <a:buFontTx/>
              <a:buNone/>
            </a:pPr>
            <a:r>
              <a:rPr lang="en-AU" altLang="en-US" sz="2000" i="1"/>
              <a:t>    These young people have their dancing shoes on for a night out on the town in the 1920s.  The girls are wearing gloves and valuable fox furs around their shoulders.  As ladies skirts got shorter in the 1920s shoes and stockings were on show and became fashion items.</a:t>
            </a:r>
          </a:p>
        </p:txBody>
      </p:sp>
      <p:pic>
        <p:nvPicPr>
          <p:cNvPr id="22534" name="Picture 6">
            <a:extLst>
              <a:ext uri="{FF2B5EF4-FFF2-40B4-BE49-F238E27FC236}">
                <a16:creationId xmlns:a16="http://schemas.microsoft.com/office/drawing/2014/main" id="{DD472C8F-94C1-76E7-B808-2E5B6406416E}"/>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471613"/>
            <a:ext cx="5473700" cy="4997450"/>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up)">
                                      <p:cBhvr>
                                        <p:cTn id="7" dur="500"/>
                                        <p:tgtEl>
                                          <p:spTgt spid="2253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533">
                                            <p:txEl>
                                              <p:pRg st="0" end="0"/>
                                            </p:txEl>
                                          </p:spTgt>
                                        </p:tgtEl>
                                        <p:attrNameLst>
                                          <p:attrName>style.visibility</p:attrName>
                                        </p:attrNameLst>
                                      </p:cBhvr>
                                      <p:to>
                                        <p:strVal val="visible"/>
                                      </p:to>
                                    </p:set>
                                    <p:animEffect transition="in" filter="wipe(up)">
                                      <p:cBhvr>
                                        <p:cTn id="11" dur="1000"/>
                                        <p:tgtEl>
                                          <p:spTgt spid="225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5D82A4225A6A4697194393962A72D0" ma:contentTypeVersion="20" ma:contentTypeDescription="Create a new document." ma:contentTypeScope="" ma:versionID="a9f02a1aee46f5f53e71ac9333a50fe0">
  <xsd:schema xmlns:xsd="http://www.w3.org/2001/XMLSchema" xmlns:xs="http://www.w3.org/2001/XMLSchema" xmlns:p="http://schemas.microsoft.com/office/2006/metadata/properties" xmlns:ns1="http://schemas.microsoft.com/sharepoint/v3" xmlns:ns2="d1329b7c-6044-4869-b39d-5aceadb4d41a" xmlns:ns3="156e1f8b-714d-4901-8a13-0d5f52c19fb7" targetNamespace="http://schemas.microsoft.com/office/2006/metadata/properties" ma:root="true" ma:fieldsID="3271ce195eafffcd988b41ea60f014c1" ns1:_="" ns2:_="" ns3:_="">
    <xsd:import namespace="http://schemas.microsoft.com/sharepoint/v3"/>
    <xsd:import namespace="d1329b7c-6044-4869-b39d-5aceadb4d41a"/>
    <xsd:import namespace="156e1f8b-714d-4901-8a13-0d5f52c19f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329b7c-6044-4869-b39d-5aceadb4d4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b096b25-8b8d-4367-8f7a-2d39f1157f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6e1f8b-714d-4901-8a13-0d5f52c19fb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e6f8a94-2a0e-41c6-b84e-f14fed42d341}" ma:internalName="TaxCatchAll" ma:showField="CatchAllData" ma:web="156e1f8b-714d-4901-8a13-0d5f52c19fb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d1329b7c-6044-4869-b39d-5aceadb4d41a">
      <Terms xmlns="http://schemas.microsoft.com/office/infopath/2007/PartnerControls"/>
    </lcf76f155ced4ddcb4097134ff3c332f>
    <TaxCatchAll xmlns="156e1f8b-714d-4901-8a13-0d5f52c19fb7"/>
    <_ip_UnifiedCompliancePolicyProperties xmlns="http://schemas.microsoft.com/sharepoint/v3" xsi:nil="true"/>
  </documentManagement>
</p:properties>
</file>

<file path=customXml/itemProps1.xml><?xml version="1.0" encoding="utf-8"?>
<ds:datastoreItem xmlns:ds="http://schemas.openxmlformats.org/officeDocument/2006/customXml" ds:itemID="{6537CCAF-004E-4C60-9183-9CB61A4E1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1329b7c-6044-4869-b39d-5aceadb4d41a"/>
    <ds:schemaRef ds:uri="156e1f8b-714d-4901-8a13-0d5f52c19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2175F4-83FA-4964-B30B-AD94F085C1AD}">
  <ds:schemaRefs>
    <ds:schemaRef ds:uri="http://schemas.microsoft.com/sharepoint/v3/contenttype/forms"/>
  </ds:schemaRefs>
</ds:datastoreItem>
</file>

<file path=customXml/itemProps3.xml><?xml version="1.0" encoding="utf-8"?>
<ds:datastoreItem xmlns:ds="http://schemas.openxmlformats.org/officeDocument/2006/customXml" ds:itemID="{C32D911D-56BB-451D-B261-975DC635B8F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301</TotalTime>
  <Words>538</Words>
  <Application>Microsoft Office PowerPoint</Application>
  <PresentationFormat>On-screen Show (4:3)</PresentationFormat>
  <Paragraphs>24</Paragraphs>
  <Slides>10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Default Design</vt:lpstr>
      <vt:lpstr>Darebin Fashion Parade</vt:lpstr>
      <vt:lpstr>Arriving in style</vt:lpstr>
      <vt:lpstr>All work and no play</vt:lpstr>
      <vt:lpstr>All play and no work</vt:lpstr>
      <vt:lpstr>Bowties and party frocks</vt:lpstr>
      <vt:lpstr>Smile for the birdy</vt:lpstr>
      <vt:lpstr>Everyone loves a bride…</vt:lpstr>
      <vt:lpstr>…and a baby</vt:lpstr>
      <vt:lpstr>Flappers and Spats</vt:lpstr>
      <vt:lpstr>Off to school</vt:lpstr>
    </vt:vector>
  </TitlesOfParts>
  <Company>Darebin Libraries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Darebin Fashion Parade</dc:title>
  <dc:creator>landerso</dc:creator>
  <cp:lastModifiedBy>Katie Junor</cp:lastModifiedBy>
  <cp:revision>7</cp:revision>
  <dcterms:created xsi:type="dcterms:W3CDTF">2012-05-07T05:42:24Z</dcterms:created>
  <dcterms:modified xsi:type="dcterms:W3CDTF">2024-11-25T23:52:59Z</dcterms:modified>
</cp:coreProperties>
</file>